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3" r:id="rId1"/>
  </p:sldMasterIdLst>
  <p:notesMasterIdLst>
    <p:notesMasterId r:id="rId20"/>
  </p:notesMasterIdLst>
  <p:sldIdLst>
    <p:sldId id="256" r:id="rId2"/>
    <p:sldId id="277" r:id="rId3"/>
    <p:sldId id="257" r:id="rId4"/>
    <p:sldId id="261" r:id="rId5"/>
    <p:sldId id="258" r:id="rId6"/>
    <p:sldId id="259" r:id="rId7"/>
    <p:sldId id="262" r:id="rId8"/>
    <p:sldId id="278" r:id="rId9"/>
    <p:sldId id="263" r:id="rId10"/>
    <p:sldId id="264" r:id="rId11"/>
    <p:sldId id="265" r:id="rId12"/>
    <p:sldId id="266" r:id="rId13"/>
    <p:sldId id="267" r:id="rId14"/>
    <p:sldId id="269" r:id="rId15"/>
    <p:sldId id="271" r:id="rId16"/>
    <p:sldId id="273" r:id="rId17"/>
    <p:sldId id="275" r:id="rId18"/>
    <p:sldId id="276" r:id="rId19"/>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Verdana" pitchFamily="-106" charset="0"/>
        <a:ea typeface="ＭＳ Ｐゴシック" pitchFamily="-106" charset="-128"/>
        <a:cs typeface="+mn-cs"/>
      </a:defRPr>
    </a:lvl1pPr>
    <a:lvl2pPr marL="457200" algn="l" rtl="0" eaLnBrk="0" fontAlgn="base" hangingPunct="0">
      <a:spcBef>
        <a:spcPct val="0"/>
      </a:spcBef>
      <a:spcAft>
        <a:spcPct val="0"/>
      </a:spcAft>
      <a:defRPr kern="1200">
        <a:solidFill>
          <a:schemeClr val="tx1"/>
        </a:solidFill>
        <a:latin typeface="Verdana" pitchFamily="-106" charset="0"/>
        <a:ea typeface="ＭＳ Ｐゴシック" pitchFamily="-106" charset="-128"/>
        <a:cs typeface="+mn-cs"/>
      </a:defRPr>
    </a:lvl2pPr>
    <a:lvl3pPr marL="914400" algn="l" rtl="0" eaLnBrk="0" fontAlgn="base" hangingPunct="0">
      <a:spcBef>
        <a:spcPct val="0"/>
      </a:spcBef>
      <a:spcAft>
        <a:spcPct val="0"/>
      </a:spcAft>
      <a:defRPr kern="1200">
        <a:solidFill>
          <a:schemeClr val="tx1"/>
        </a:solidFill>
        <a:latin typeface="Verdana" pitchFamily="-106" charset="0"/>
        <a:ea typeface="ＭＳ Ｐゴシック" pitchFamily="-106" charset="-128"/>
        <a:cs typeface="+mn-cs"/>
      </a:defRPr>
    </a:lvl3pPr>
    <a:lvl4pPr marL="1371600" algn="l" rtl="0" eaLnBrk="0" fontAlgn="base" hangingPunct="0">
      <a:spcBef>
        <a:spcPct val="0"/>
      </a:spcBef>
      <a:spcAft>
        <a:spcPct val="0"/>
      </a:spcAft>
      <a:defRPr kern="1200">
        <a:solidFill>
          <a:schemeClr val="tx1"/>
        </a:solidFill>
        <a:latin typeface="Verdana" pitchFamily="-106" charset="0"/>
        <a:ea typeface="ＭＳ Ｐゴシック" pitchFamily="-106" charset="-128"/>
        <a:cs typeface="+mn-cs"/>
      </a:defRPr>
    </a:lvl4pPr>
    <a:lvl5pPr marL="1828800" algn="l" rtl="0" eaLnBrk="0" fontAlgn="base" hangingPunct="0">
      <a:spcBef>
        <a:spcPct val="0"/>
      </a:spcBef>
      <a:spcAft>
        <a:spcPct val="0"/>
      </a:spcAft>
      <a:defRPr kern="1200">
        <a:solidFill>
          <a:schemeClr val="tx1"/>
        </a:solidFill>
        <a:latin typeface="Verdana" pitchFamily="-106" charset="0"/>
        <a:ea typeface="ＭＳ Ｐゴシック" pitchFamily="-106" charset="-128"/>
        <a:cs typeface="+mn-cs"/>
      </a:defRPr>
    </a:lvl5pPr>
    <a:lvl6pPr marL="2286000" algn="l" defTabSz="914400" rtl="0" eaLnBrk="1" latinLnBrk="0" hangingPunct="1">
      <a:defRPr kern="1200">
        <a:solidFill>
          <a:schemeClr val="tx1"/>
        </a:solidFill>
        <a:latin typeface="Verdana" pitchFamily="-106" charset="0"/>
        <a:ea typeface="ＭＳ Ｐゴシック" pitchFamily="-106" charset="-128"/>
        <a:cs typeface="+mn-cs"/>
      </a:defRPr>
    </a:lvl6pPr>
    <a:lvl7pPr marL="2743200" algn="l" defTabSz="914400" rtl="0" eaLnBrk="1" latinLnBrk="0" hangingPunct="1">
      <a:defRPr kern="1200">
        <a:solidFill>
          <a:schemeClr val="tx1"/>
        </a:solidFill>
        <a:latin typeface="Verdana" pitchFamily="-106" charset="0"/>
        <a:ea typeface="ＭＳ Ｐゴシック" pitchFamily="-106" charset="-128"/>
        <a:cs typeface="+mn-cs"/>
      </a:defRPr>
    </a:lvl7pPr>
    <a:lvl8pPr marL="3200400" algn="l" defTabSz="914400" rtl="0" eaLnBrk="1" latinLnBrk="0" hangingPunct="1">
      <a:defRPr kern="1200">
        <a:solidFill>
          <a:schemeClr val="tx1"/>
        </a:solidFill>
        <a:latin typeface="Verdana" pitchFamily="-106" charset="0"/>
        <a:ea typeface="ＭＳ Ｐゴシック" pitchFamily="-106" charset="-128"/>
        <a:cs typeface="+mn-cs"/>
      </a:defRPr>
    </a:lvl8pPr>
    <a:lvl9pPr marL="3657600" algn="l" defTabSz="914400" rtl="0" eaLnBrk="1" latinLnBrk="0" hangingPunct="1">
      <a:defRPr kern="1200">
        <a:solidFill>
          <a:schemeClr val="tx1"/>
        </a:solidFill>
        <a:latin typeface="Verdana" pitchFamily="-106" charset="0"/>
        <a:ea typeface="ＭＳ Ｐゴシック" pitchFamily="-106"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66"/>
    <a:srgbClr val="00CC66"/>
    <a:srgbClr val="33CC33"/>
    <a:srgbClr val="009900"/>
    <a:srgbClr val="FF9966"/>
    <a:srgbClr val="FF9900"/>
    <a:srgbClr val="9933FF"/>
    <a:srgbClr val="CC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894" y="2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6148D5E-E9E4-4662-9EAE-FE0C4D9EB6D8}" type="doc">
      <dgm:prSet loTypeId="urn:microsoft.com/office/officeart/2005/8/layout/cycle1" loCatId="cycle" qsTypeId="urn:microsoft.com/office/officeart/2005/8/quickstyle/simple1" qsCatId="simple" csTypeId="urn:microsoft.com/office/officeart/2005/8/colors/accent1_2" csCatId="accent1"/>
      <dgm:spPr/>
    </dgm:pt>
    <dgm:pt modelId="{94078E37-8DE1-405C-825C-B9A61F00946B}">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b="1" i="0" u="none" strike="noStrike" cap="none" normalizeH="0" baseline="0" dirty="0" smtClean="0">
            <a:ln>
              <a:noFill/>
            </a:ln>
            <a:solidFill>
              <a:schemeClr val="tx1"/>
            </a:solidFill>
            <a:effectLst/>
            <a:latin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b="1" i="0" u="sng" strike="noStrike" cap="none" normalizeH="0" baseline="0" dirty="0" smtClean="0">
            <a:ln>
              <a:noFill/>
            </a:ln>
            <a:solidFill>
              <a:schemeClr val="tx1"/>
            </a:solidFill>
            <a:effectLst/>
            <a:latin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b="1" i="0" u="sng" strike="noStrike" cap="none" normalizeH="0" baseline="0" dirty="0" smtClean="0">
              <a:ln>
                <a:noFill/>
              </a:ln>
              <a:solidFill>
                <a:srgbClr val="FFCC66"/>
              </a:solidFill>
              <a:effectLst/>
              <a:latin typeface="Arial" charset="0"/>
            </a:rPr>
            <a:t>MITIGATION</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rgbClr val="FFCC66"/>
              </a:solidFill>
              <a:effectLst/>
              <a:latin typeface="Arial" charset="0"/>
            </a:rPr>
            <a:t>Hazard Identification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rgbClr val="FFCC66"/>
              </a:solidFill>
              <a:effectLst/>
              <a:latin typeface="Arial" charset="0"/>
            </a:rPr>
            <a:t>Hazard Management</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rgbClr val="FFCC66"/>
              </a:solidFill>
              <a:effectLst/>
              <a:latin typeface="Arial" charset="0"/>
            </a:rPr>
            <a:t>Public Education</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rgbClr val="FFCC66"/>
              </a:solidFill>
              <a:effectLst/>
              <a:latin typeface="Arial" charset="0"/>
            </a:rPr>
            <a:t>Safe School Plan Vol. 1</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b="0" i="0" u="none" strike="noStrike" cap="none" normalizeH="0" baseline="0" dirty="0" smtClean="0">
            <a:ln>
              <a:noFill/>
            </a:ln>
            <a:solidFill>
              <a:schemeClr val="tx1"/>
            </a:solidFill>
            <a:effectLst/>
            <a:latin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b="0" i="0" u="none" strike="noStrike" cap="none" normalizeH="0" baseline="0" dirty="0" smtClean="0">
            <a:ln>
              <a:noFill/>
            </a:ln>
            <a:solidFill>
              <a:schemeClr val="tx1"/>
            </a:solidFill>
            <a:effectLst/>
            <a:latin typeface="Arial" charset="0"/>
          </a:endParaRPr>
        </a:p>
      </dgm:t>
    </dgm:pt>
    <dgm:pt modelId="{9D0CAEE1-EEEF-43B6-9901-5C90AD193501}" type="parTrans" cxnId="{DFBCD2C9-3EAA-4097-9257-449B2FEA1FCF}">
      <dgm:prSet/>
      <dgm:spPr/>
      <dgm:t>
        <a:bodyPr/>
        <a:lstStyle/>
        <a:p>
          <a:endParaRPr lang="en-US"/>
        </a:p>
      </dgm:t>
    </dgm:pt>
    <dgm:pt modelId="{D56A6341-FD1A-49B8-A1A6-ED09E64971F3}" type="sibTrans" cxnId="{DFBCD2C9-3EAA-4097-9257-449B2FEA1FCF}">
      <dgm:prSet/>
      <dgm:spPr/>
      <dgm:t>
        <a:bodyPr/>
        <a:lstStyle/>
        <a:p>
          <a:endParaRPr lang="en-US"/>
        </a:p>
      </dgm:t>
    </dgm:pt>
    <dgm:pt modelId="{E34E7127-8D1B-4C8C-8A64-D8F603AE5AB3}">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1" i="0" u="sng" strike="noStrike" cap="none" normalizeH="0" baseline="0" dirty="0" smtClean="0">
              <a:ln>
                <a:noFill/>
              </a:ln>
              <a:solidFill>
                <a:srgbClr val="FFCC66"/>
              </a:solidFill>
              <a:effectLst/>
              <a:latin typeface="Arial" charset="0"/>
            </a:rPr>
            <a:t>PREPAREDNESS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rgbClr val="FFCC66"/>
              </a:solidFill>
              <a:effectLst/>
              <a:latin typeface="Arial" charset="0"/>
            </a:rPr>
            <a:t>Resource Management</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rgbClr val="FFCC66"/>
              </a:solidFill>
              <a:effectLst/>
              <a:latin typeface="Arial" charset="0"/>
            </a:rPr>
            <a:t>Planning</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rgbClr val="FFCC66"/>
              </a:solidFill>
              <a:effectLst/>
              <a:latin typeface="Arial" charset="0"/>
            </a:rPr>
            <a:t>Training</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rgbClr val="FFCC66"/>
              </a:solidFill>
              <a:effectLst/>
              <a:latin typeface="Arial" charset="0"/>
            </a:rPr>
            <a:t>Exercises &amp; Drills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rgbClr val="FFCC66"/>
              </a:solidFill>
              <a:effectLst/>
              <a:latin typeface="Arial" charset="0"/>
            </a:rPr>
            <a:t>Safe School Plan Vol. 2</a:t>
          </a:r>
        </a:p>
      </dgm:t>
    </dgm:pt>
    <dgm:pt modelId="{6C584CAF-7150-4AC8-9511-4AE1CF15FDF9}" type="parTrans" cxnId="{6C3BD41A-109D-47D8-9CE2-2390B903643D}">
      <dgm:prSet/>
      <dgm:spPr/>
      <dgm:t>
        <a:bodyPr/>
        <a:lstStyle/>
        <a:p>
          <a:endParaRPr lang="en-US"/>
        </a:p>
      </dgm:t>
    </dgm:pt>
    <dgm:pt modelId="{48953DCA-B174-4541-ABA6-CCB438EECB92}" type="sibTrans" cxnId="{6C3BD41A-109D-47D8-9CE2-2390B903643D}">
      <dgm:prSet/>
      <dgm:spPr/>
      <dgm:t>
        <a:bodyPr/>
        <a:lstStyle/>
        <a:p>
          <a:endParaRPr lang="en-US"/>
        </a:p>
      </dgm:t>
    </dgm:pt>
    <dgm:pt modelId="{7CE5EE90-A61E-4842-A05E-EA27D597B3CB}">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1" i="0" u="sng" strike="noStrike" cap="none" normalizeH="0" baseline="0" dirty="0" smtClean="0">
              <a:ln>
                <a:noFill/>
              </a:ln>
              <a:solidFill>
                <a:srgbClr val="FFCC66"/>
              </a:solidFill>
              <a:effectLst/>
              <a:latin typeface="Arial" charset="0"/>
            </a:rPr>
            <a:t>RESPONSE</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rgbClr val="FFCC66"/>
              </a:solidFill>
              <a:effectLst/>
              <a:latin typeface="Arial" charset="0"/>
            </a:rPr>
            <a:t>Incident Management</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rgbClr val="FFCC66"/>
              </a:solidFill>
              <a:effectLst/>
              <a:latin typeface="Arial" charset="0"/>
            </a:rPr>
            <a:t>Operations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rgbClr val="FFCC66"/>
              </a:solidFill>
              <a:effectLst/>
              <a:latin typeface="Arial" charset="0"/>
            </a:rPr>
            <a:t>Planning/Intelligence</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rgbClr val="FFCC66"/>
              </a:solidFill>
              <a:effectLst/>
              <a:latin typeface="Arial" charset="0"/>
            </a:rPr>
            <a:t>Logistics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rgbClr val="FFCC66"/>
              </a:solidFill>
              <a:effectLst/>
              <a:latin typeface="Arial" charset="0"/>
            </a:rPr>
            <a:t>Finance</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rgbClr val="FFCC66"/>
              </a:solidFill>
              <a:effectLst/>
              <a:latin typeface="Arial" charset="0"/>
            </a:rPr>
            <a:t>Safe School Plan Vol. 2</a:t>
          </a:r>
        </a:p>
      </dgm:t>
    </dgm:pt>
    <dgm:pt modelId="{BBEC8ED9-0635-4DF8-8F50-AC46998CB08D}" type="parTrans" cxnId="{80051E6A-317E-4F41-B4DE-07B8664EBDC9}">
      <dgm:prSet/>
      <dgm:spPr/>
      <dgm:t>
        <a:bodyPr/>
        <a:lstStyle/>
        <a:p>
          <a:endParaRPr lang="en-US"/>
        </a:p>
      </dgm:t>
    </dgm:pt>
    <dgm:pt modelId="{E9527B0A-4A76-4140-A693-7272B23C4F28}" type="sibTrans" cxnId="{80051E6A-317E-4F41-B4DE-07B8664EBDC9}">
      <dgm:prSet/>
      <dgm:spPr/>
      <dgm:t>
        <a:bodyPr/>
        <a:lstStyle/>
        <a:p>
          <a:endParaRPr lang="en-US"/>
        </a:p>
      </dgm:t>
    </dgm:pt>
    <dgm:pt modelId="{90FDC40B-979A-45BF-A3CB-D92A7E9EF46C}">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1" i="0" u="sng" strike="noStrike" cap="none" normalizeH="0" baseline="0" dirty="0" smtClean="0">
              <a:ln>
                <a:noFill/>
              </a:ln>
              <a:solidFill>
                <a:srgbClr val="FFCC66"/>
              </a:solidFill>
              <a:effectLst/>
              <a:latin typeface="Arial" charset="0"/>
            </a:rPr>
            <a:t>RECOVERY</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rgbClr val="FFCC66"/>
              </a:solidFill>
              <a:effectLst/>
              <a:latin typeface="Arial" charset="0"/>
            </a:rPr>
            <a:t>Crisis Response</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rgbClr val="FFCC66"/>
              </a:solidFill>
              <a:effectLst/>
              <a:latin typeface="Arial" charset="0"/>
            </a:rPr>
            <a:t>Short &amp; Long Term Priorities &amp; Processes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rgbClr val="FFCC66"/>
              </a:solidFill>
              <a:effectLst/>
              <a:latin typeface="Arial" charset="0"/>
            </a:rPr>
            <a:t>Resumption/Restoration Procedures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rgbClr val="FFCC66"/>
              </a:solidFill>
              <a:effectLst/>
              <a:latin typeface="Arial" charset="0"/>
            </a:rPr>
            <a:t>Safe School Plan Vol. 3 </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b="0" i="0" u="none" strike="noStrike" cap="none" normalizeH="0" baseline="0" dirty="0" smtClean="0">
            <a:ln>
              <a:noFill/>
            </a:ln>
            <a:solidFill>
              <a:schemeClr val="tx1"/>
            </a:solidFill>
            <a:effectLst/>
            <a:latin typeface="Arial" charset="0"/>
          </a:endParaRPr>
        </a:p>
      </dgm:t>
    </dgm:pt>
    <dgm:pt modelId="{A7B18054-0707-4223-BAA4-40CCBA7B9712}" type="parTrans" cxnId="{15C6CC09-4247-437B-9CD9-D4E09FC71FF3}">
      <dgm:prSet/>
      <dgm:spPr/>
      <dgm:t>
        <a:bodyPr/>
        <a:lstStyle/>
        <a:p>
          <a:endParaRPr lang="en-US"/>
        </a:p>
      </dgm:t>
    </dgm:pt>
    <dgm:pt modelId="{D6FD04E6-2F5C-41C1-A8FB-332C5871F029}" type="sibTrans" cxnId="{15C6CC09-4247-437B-9CD9-D4E09FC71FF3}">
      <dgm:prSet/>
      <dgm:spPr/>
      <dgm:t>
        <a:bodyPr/>
        <a:lstStyle/>
        <a:p>
          <a:endParaRPr lang="en-US"/>
        </a:p>
      </dgm:t>
    </dgm:pt>
    <dgm:pt modelId="{6C62AC78-AEA1-4978-B3F0-42F1083CC192}" type="pres">
      <dgm:prSet presAssocID="{66148D5E-E9E4-4662-9EAE-FE0C4D9EB6D8}" presName="cycle" presStyleCnt="0">
        <dgm:presLayoutVars>
          <dgm:dir/>
          <dgm:resizeHandles val="exact"/>
        </dgm:presLayoutVars>
      </dgm:prSet>
      <dgm:spPr/>
    </dgm:pt>
    <dgm:pt modelId="{60E2435B-3593-4250-92D9-305E4C5A8684}" type="pres">
      <dgm:prSet presAssocID="{94078E37-8DE1-405C-825C-B9A61F00946B}" presName="dummy" presStyleCnt="0"/>
      <dgm:spPr/>
    </dgm:pt>
    <dgm:pt modelId="{BD64B309-EE06-48B7-8353-E111313420E3}" type="pres">
      <dgm:prSet presAssocID="{94078E37-8DE1-405C-825C-B9A61F00946B}" presName="node" presStyleLbl="revTx" presStyleIdx="0" presStyleCnt="4">
        <dgm:presLayoutVars>
          <dgm:bulletEnabled val="1"/>
        </dgm:presLayoutVars>
      </dgm:prSet>
      <dgm:spPr/>
      <dgm:t>
        <a:bodyPr/>
        <a:lstStyle/>
        <a:p>
          <a:endParaRPr lang="en-US"/>
        </a:p>
      </dgm:t>
    </dgm:pt>
    <dgm:pt modelId="{77AC26CD-4F78-4CEA-BD43-191E4DEF2101}" type="pres">
      <dgm:prSet presAssocID="{D56A6341-FD1A-49B8-A1A6-ED09E64971F3}" presName="sibTrans" presStyleLbl="node1" presStyleIdx="0" presStyleCnt="4"/>
      <dgm:spPr/>
      <dgm:t>
        <a:bodyPr/>
        <a:lstStyle/>
        <a:p>
          <a:endParaRPr lang="en-US"/>
        </a:p>
      </dgm:t>
    </dgm:pt>
    <dgm:pt modelId="{AC9E3D19-6504-4212-9A1E-1EF86F17CF97}" type="pres">
      <dgm:prSet presAssocID="{E34E7127-8D1B-4C8C-8A64-D8F603AE5AB3}" presName="dummy" presStyleCnt="0"/>
      <dgm:spPr/>
    </dgm:pt>
    <dgm:pt modelId="{458662B6-922E-4647-8ADA-0210409F633B}" type="pres">
      <dgm:prSet presAssocID="{E34E7127-8D1B-4C8C-8A64-D8F603AE5AB3}" presName="node" presStyleLbl="revTx" presStyleIdx="1" presStyleCnt="4">
        <dgm:presLayoutVars>
          <dgm:bulletEnabled val="1"/>
        </dgm:presLayoutVars>
      </dgm:prSet>
      <dgm:spPr/>
      <dgm:t>
        <a:bodyPr/>
        <a:lstStyle/>
        <a:p>
          <a:endParaRPr lang="en-US"/>
        </a:p>
      </dgm:t>
    </dgm:pt>
    <dgm:pt modelId="{DA6E734A-D96A-4EE8-9F63-1B51C1859D8D}" type="pres">
      <dgm:prSet presAssocID="{48953DCA-B174-4541-ABA6-CCB438EECB92}" presName="sibTrans" presStyleLbl="node1" presStyleIdx="1" presStyleCnt="4"/>
      <dgm:spPr/>
      <dgm:t>
        <a:bodyPr/>
        <a:lstStyle/>
        <a:p>
          <a:endParaRPr lang="en-US"/>
        </a:p>
      </dgm:t>
    </dgm:pt>
    <dgm:pt modelId="{8541C5F9-B947-43B3-91D1-C77471C7755E}" type="pres">
      <dgm:prSet presAssocID="{7CE5EE90-A61E-4842-A05E-EA27D597B3CB}" presName="dummy" presStyleCnt="0"/>
      <dgm:spPr/>
    </dgm:pt>
    <dgm:pt modelId="{99B9E736-ED03-44A9-A578-8626B71A3106}" type="pres">
      <dgm:prSet presAssocID="{7CE5EE90-A61E-4842-A05E-EA27D597B3CB}" presName="node" presStyleLbl="revTx" presStyleIdx="2" presStyleCnt="4">
        <dgm:presLayoutVars>
          <dgm:bulletEnabled val="1"/>
        </dgm:presLayoutVars>
      </dgm:prSet>
      <dgm:spPr/>
      <dgm:t>
        <a:bodyPr/>
        <a:lstStyle/>
        <a:p>
          <a:endParaRPr lang="en-US"/>
        </a:p>
      </dgm:t>
    </dgm:pt>
    <dgm:pt modelId="{DCE3A3B0-8E9E-428C-A8EB-E7DFF3DEC2C3}" type="pres">
      <dgm:prSet presAssocID="{E9527B0A-4A76-4140-A693-7272B23C4F28}" presName="sibTrans" presStyleLbl="node1" presStyleIdx="2" presStyleCnt="4"/>
      <dgm:spPr/>
      <dgm:t>
        <a:bodyPr/>
        <a:lstStyle/>
        <a:p>
          <a:endParaRPr lang="en-US"/>
        </a:p>
      </dgm:t>
    </dgm:pt>
    <dgm:pt modelId="{D664EAC8-9006-4A79-8E8C-A2AF6CBAF599}" type="pres">
      <dgm:prSet presAssocID="{90FDC40B-979A-45BF-A3CB-D92A7E9EF46C}" presName="dummy" presStyleCnt="0"/>
      <dgm:spPr/>
    </dgm:pt>
    <dgm:pt modelId="{D32FE309-7281-462C-88C6-270C244887DA}" type="pres">
      <dgm:prSet presAssocID="{90FDC40B-979A-45BF-A3CB-D92A7E9EF46C}" presName="node" presStyleLbl="revTx" presStyleIdx="3" presStyleCnt="4">
        <dgm:presLayoutVars>
          <dgm:bulletEnabled val="1"/>
        </dgm:presLayoutVars>
      </dgm:prSet>
      <dgm:spPr/>
      <dgm:t>
        <a:bodyPr/>
        <a:lstStyle/>
        <a:p>
          <a:endParaRPr lang="en-US"/>
        </a:p>
      </dgm:t>
    </dgm:pt>
    <dgm:pt modelId="{01DF6150-E1BB-4067-B442-9D05257DECE3}" type="pres">
      <dgm:prSet presAssocID="{D6FD04E6-2F5C-41C1-A8FB-332C5871F029}" presName="sibTrans" presStyleLbl="node1" presStyleIdx="3" presStyleCnt="4"/>
      <dgm:spPr/>
      <dgm:t>
        <a:bodyPr/>
        <a:lstStyle/>
        <a:p>
          <a:endParaRPr lang="en-US"/>
        </a:p>
      </dgm:t>
    </dgm:pt>
  </dgm:ptLst>
  <dgm:cxnLst>
    <dgm:cxn modelId="{6C3BD41A-109D-47D8-9CE2-2390B903643D}" srcId="{66148D5E-E9E4-4662-9EAE-FE0C4D9EB6D8}" destId="{E34E7127-8D1B-4C8C-8A64-D8F603AE5AB3}" srcOrd="1" destOrd="0" parTransId="{6C584CAF-7150-4AC8-9511-4AE1CF15FDF9}" sibTransId="{48953DCA-B174-4541-ABA6-CCB438EECB92}"/>
    <dgm:cxn modelId="{15C6CC09-4247-437B-9CD9-D4E09FC71FF3}" srcId="{66148D5E-E9E4-4662-9EAE-FE0C4D9EB6D8}" destId="{90FDC40B-979A-45BF-A3CB-D92A7E9EF46C}" srcOrd="3" destOrd="0" parTransId="{A7B18054-0707-4223-BAA4-40CCBA7B9712}" sibTransId="{D6FD04E6-2F5C-41C1-A8FB-332C5871F029}"/>
    <dgm:cxn modelId="{6354363C-91F9-46AA-BC85-C2871A0A9EE7}" type="presOf" srcId="{66148D5E-E9E4-4662-9EAE-FE0C4D9EB6D8}" destId="{6C62AC78-AEA1-4978-B3F0-42F1083CC192}" srcOrd="0" destOrd="0" presId="urn:microsoft.com/office/officeart/2005/8/layout/cycle1"/>
    <dgm:cxn modelId="{E4C6550A-0A4C-4592-B189-2EBD8405F681}" type="presOf" srcId="{94078E37-8DE1-405C-825C-B9A61F00946B}" destId="{BD64B309-EE06-48B7-8353-E111313420E3}" srcOrd="0" destOrd="0" presId="urn:microsoft.com/office/officeart/2005/8/layout/cycle1"/>
    <dgm:cxn modelId="{5E073F59-15F5-4C68-A5AA-2ACFE0C293B0}" type="presOf" srcId="{7CE5EE90-A61E-4842-A05E-EA27D597B3CB}" destId="{99B9E736-ED03-44A9-A578-8626B71A3106}" srcOrd="0" destOrd="0" presId="urn:microsoft.com/office/officeart/2005/8/layout/cycle1"/>
    <dgm:cxn modelId="{605A5D63-288C-49D9-96E0-F55A3C3CCF4B}" type="presOf" srcId="{D56A6341-FD1A-49B8-A1A6-ED09E64971F3}" destId="{77AC26CD-4F78-4CEA-BD43-191E4DEF2101}" srcOrd="0" destOrd="0" presId="urn:microsoft.com/office/officeart/2005/8/layout/cycle1"/>
    <dgm:cxn modelId="{3D0E68E8-F021-4281-A164-5757F90265F6}" type="presOf" srcId="{E9527B0A-4A76-4140-A693-7272B23C4F28}" destId="{DCE3A3B0-8E9E-428C-A8EB-E7DFF3DEC2C3}" srcOrd="0" destOrd="0" presId="urn:microsoft.com/office/officeart/2005/8/layout/cycle1"/>
    <dgm:cxn modelId="{F1F7645B-563B-4BA8-86F4-2C8A2B76E42A}" type="presOf" srcId="{48953DCA-B174-4541-ABA6-CCB438EECB92}" destId="{DA6E734A-D96A-4EE8-9F63-1B51C1859D8D}" srcOrd="0" destOrd="0" presId="urn:microsoft.com/office/officeart/2005/8/layout/cycle1"/>
    <dgm:cxn modelId="{80051E6A-317E-4F41-B4DE-07B8664EBDC9}" srcId="{66148D5E-E9E4-4662-9EAE-FE0C4D9EB6D8}" destId="{7CE5EE90-A61E-4842-A05E-EA27D597B3CB}" srcOrd="2" destOrd="0" parTransId="{BBEC8ED9-0635-4DF8-8F50-AC46998CB08D}" sibTransId="{E9527B0A-4A76-4140-A693-7272B23C4F28}"/>
    <dgm:cxn modelId="{04028947-3733-4BC3-AD23-F833470357AD}" type="presOf" srcId="{E34E7127-8D1B-4C8C-8A64-D8F603AE5AB3}" destId="{458662B6-922E-4647-8ADA-0210409F633B}" srcOrd="0" destOrd="0" presId="urn:microsoft.com/office/officeart/2005/8/layout/cycle1"/>
    <dgm:cxn modelId="{B27836B5-C922-4722-AA7E-1C83ADF56944}" type="presOf" srcId="{90FDC40B-979A-45BF-A3CB-D92A7E9EF46C}" destId="{D32FE309-7281-462C-88C6-270C244887DA}" srcOrd="0" destOrd="0" presId="urn:microsoft.com/office/officeart/2005/8/layout/cycle1"/>
    <dgm:cxn modelId="{FFD71EC5-FCB1-42E6-BB59-0AB6FD25963F}" type="presOf" srcId="{D6FD04E6-2F5C-41C1-A8FB-332C5871F029}" destId="{01DF6150-E1BB-4067-B442-9D05257DECE3}" srcOrd="0" destOrd="0" presId="urn:microsoft.com/office/officeart/2005/8/layout/cycle1"/>
    <dgm:cxn modelId="{DFBCD2C9-3EAA-4097-9257-449B2FEA1FCF}" srcId="{66148D5E-E9E4-4662-9EAE-FE0C4D9EB6D8}" destId="{94078E37-8DE1-405C-825C-B9A61F00946B}" srcOrd="0" destOrd="0" parTransId="{9D0CAEE1-EEEF-43B6-9901-5C90AD193501}" sibTransId="{D56A6341-FD1A-49B8-A1A6-ED09E64971F3}"/>
    <dgm:cxn modelId="{07244362-9497-48F1-8662-C6FB8753125E}" type="presParOf" srcId="{6C62AC78-AEA1-4978-B3F0-42F1083CC192}" destId="{60E2435B-3593-4250-92D9-305E4C5A8684}" srcOrd="0" destOrd="0" presId="urn:microsoft.com/office/officeart/2005/8/layout/cycle1"/>
    <dgm:cxn modelId="{FB8482F6-4537-425B-AF8E-066781B31CAE}" type="presParOf" srcId="{6C62AC78-AEA1-4978-B3F0-42F1083CC192}" destId="{BD64B309-EE06-48B7-8353-E111313420E3}" srcOrd="1" destOrd="0" presId="urn:microsoft.com/office/officeart/2005/8/layout/cycle1"/>
    <dgm:cxn modelId="{CCE9485B-6F62-4CC1-8EDB-CCBB448F896B}" type="presParOf" srcId="{6C62AC78-AEA1-4978-B3F0-42F1083CC192}" destId="{77AC26CD-4F78-4CEA-BD43-191E4DEF2101}" srcOrd="2" destOrd="0" presId="urn:microsoft.com/office/officeart/2005/8/layout/cycle1"/>
    <dgm:cxn modelId="{0FEC5145-67EB-4A29-A780-B00CECF9F335}" type="presParOf" srcId="{6C62AC78-AEA1-4978-B3F0-42F1083CC192}" destId="{AC9E3D19-6504-4212-9A1E-1EF86F17CF97}" srcOrd="3" destOrd="0" presId="urn:microsoft.com/office/officeart/2005/8/layout/cycle1"/>
    <dgm:cxn modelId="{DE13F22F-88B4-482A-B07D-DF9FFD7C8EA7}" type="presParOf" srcId="{6C62AC78-AEA1-4978-B3F0-42F1083CC192}" destId="{458662B6-922E-4647-8ADA-0210409F633B}" srcOrd="4" destOrd="0" presId="urn:microsoft.com/office/officeart/2005/8/layout/cycle1"/>
    <dgm:cxn modelId="{6EA43860-EC91-4FCE-9CA8-BA537EC84A9F}" type="presParOf" srcId="{6C62AC78-AEA1-4978-B3F0-42F1083CC192}" destId="{DA6E734A-D96A-4EE8-9F63-1B51C1859D8D}" srcOrd="5" destOrd="0" presId="urn:microsoft.com/office/officeart/2005/8/layout/cycle1"/>
    <dgm:cxn modelId="{0A0B33A8-566D-4D4C-9F97-C81CD54521B7}" type="presParOf" srcId="{6C62AC78-AEA1-4978-B3F0-42F1083CC192}" destId="{8541C5F9-B947-43B3-91D1-C77471C7755E}" srcOrd="6" destOrd="0" presId="urn:microsoft.com/office/officeart/2005/8/layout/cycle1"/>
    <dgm:cxn modelId="{86D95A74-F3D5-4A12-8773-7310EF345655}" type="presParOf" srcId="{6C62AC78-AEA1-4978-B3F0-42F1083CC192}" destId="{99B9E736-ED03-44A9-A578-8626B71A3106}" srcOrd="7" destOrd="0" presId="urn:microsoft.com/office/officeart/2005/8/layout/cycle1"/>
    <dgm:cxn modelId="{D3A63941-C969-41BC-9DD3-CD8A78FC41DD}" type="presParOf" srcId="{6C62AC78-AEA1-4978-B3F0-42F1083CC192}" destId="{DCE3A3B0-8E9E-428C-A8EB-E7DFF3DEC2C3}" srcOrd="8" destOrd="0" presId="urn:microsoft.com/office/officeart/2005/8/layout/cycle1"/>
    <dgm:cxn modelId="{D7988C8D-D3F9-4ABC-A27A-CAD8F09C939F}" type="presParOf" srcId="{6C62AC78-AEA1-4978-B3F0-42F1083CC192}" destId="{D664EAC8-9006-4A79-8E8C-A2AF6CBAF599}" srcOrd="9" destOrd="0" presId="urn:microsoft.com/office/officeart/2005/8/layout/cycle1"/>
    <dgm:cxn modelId="{6ACF99A3-3944-4008-ACCC-1326F17EB073}" type="presParOf" srcId="{6C62AC78-AEA1-4978-B3F0-42F1083CC192}" destId="{D32FE309-7281-462C-88C6-270C244887DA}" srcOrd="10" destOrd="0" presId="urn:microsoft.com/office/officeart/2005/8/layout/cycle1"/>
    <dgm:cxn modelId="{49F7BF8A-B5B5-433C-80CE-FEEDDB42D14F}" type="presParOf" srcId="{6C62AC78-AEA1-4978-B3F0-42F1083CC192}" destId="{01DF6150-E1BB-4067-B442-9D05257DECE3}" srcOrd="11" destOrd="0" presId="urn:microsoft.com/office/officeart/2005/8/layout/cycle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64B309-EE06-48B7-8353-E111313420E3}">
      <dsp:nvSpPr>
        <dsp:cNvPr id="0" name=""/>
        <dsp:cNvSpPr/>
      </dsp:nvSpPr>
      <dsp:spPr>
        <a:xfrm>
          <a:off x="5070833" y="117463"/>
          <a:ext cx="1860202" cy="18602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510" tIns="16510" rIns="16510" bIns="1651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300" b="1" i="0" u="none" strike="noStrike" kern="1200" cap="none" normalizeH="0" baseline="0" dirty="0" smtClean="0">
            <a:ln>
              <a:noFill/>
            </a:ln>
            <a:solidFill>
              <a:schemeClr val="tx1"/>
            </a:solidFill>
            <a:effectLst/>
            <a:latin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300" b="1" i="0" u="sng" strike="noStrike" kern="1200" cap="none" normalizeH="0" baseline="0" dirty="0" smtClean="0">
            <a:ln>
              <a:noFill/>
            </a:ln>
            <a:solidFill>
              <a:schemeClr val="tx1"/>
            </a:solidFill>
            <a:effectLst/>
            <a:latin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300" b="1" i="0" u="sng" strike="noStrike" kern="1200" cap="none" normalizeH="0" baseline="0" dirty="0" smtClean="0">
              <a:ln>
                <a:noFill/>
              </a:ln>
              <a:solidFill>
                <a:srgbClr val="FFCC66"/>
              </a:solidFill>
              <a:effectLst/>
              <a:latin typeface="Arial" charset="0"/>
            </a:rPr>
            <a:t>MITIGATION</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300" b="0" i="0" u="none" strike="noStrike" kern="1200" cap="none" normalizeH="0" baseline="0" dirty="0" smtClean="0">
              <a:ln>
                <a:noFill/>
              </a:ln>
              <a:solidFill>
                <a:srgbClr val="FFCC66"/>
              </a:solidFill>
              <a:effectLst/>
              <a:latin typeface="Arial" charset="0"/>
            </a:rPr>
            <a:t>Hazard Identification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300" b="0" i="0" u="none" strike="noStrike" kern="1200" cap="none" normalizeH="0" baseline="0" dirty="0" smtClean="0">
              <a:ln>
                <a:noFill/>
              </a:ln>
              <a:solidFill>
                <a:srgbClr val="FFCC66"/>
              </a:solidFill>
              <a:effectLst/>
              <a:latin typeface="Arial" charset="0"/>
            </a:rPr>
            <a:t>Hazard Management</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300" b="0" i="0" u="none" strike="noStrike" kern="1200" cap="none" normalizeH="0" baseline="0" dirty="0" smtClean="0">
              <a:ln>
                <a:noFill/>
              </a:ln>
              <a:solidFill>
                <a:srgbClr val="FFCC66"/>
              </a:solidFill>
              <a:effectLst/>
              <a:latin typeface="Arial" charset="0"/>
            </a:rPr>
            <a:t>Public Education</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300" b="1" i="0" u="none" strike="noStrike" kern="1200" cap="none" normalizeH="0" baseline="0" dirty="0" smtClean="0">
              <a:ln>
                <a:noFill/>
              </a:ln>
              <a:solidFill>
                <a:srgbClr val="FFCC66"/>
              </a:solidFill>
              <a:effectLst/>
              <a:latin typeface="Arial" charset="0"/>
            </a:rPr>
            <a:t>Safe School Plan Vol. 1</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300" b="0" i="0" u="none" strike="noStrike" kern="1200" cap="none" normalizeH="0" baseline="0" dirty="0" smtClean="0">
            <a:ln>
              <a:noFill/>
            </a:ln>
            <a:solidFill>
              <a:schemeClr val="tx1"/>
            </a:solidFill>
            <a:effectLst/>
            <a:latin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300" b="0" i="0" u="none" strike="noStrike" kern="1200" cap="none" normalizeH="0" baseline="0" dirty="0" smtClean="0">
            <a:ln>
              <a:noFill/>
            </a:ln>
            <a:solidFill>
              <a:schemeClr val="tx1"/>
            </a:solidFill>
            <a:effectLst/>
            <a:latin typeface="Arial" charset="0"/>
          </a:endParaRPr>
        </a:p>
      </dsp:txBody>
      <dsp:txXfrm>
        <a:off x="5070833" y="117463"/>
        <a:ext cx="1860202" cy="1860202"/>
      </dsp:txXfrm>
    </dsp:sp>
    <dsp:sp modelId="{77AC26CD-4F78-4CEA-BD43-191E4DEF2101}">
      <dsp:nvSpPr>
        <dsp:cNvPr id="0" name=""/>
        <dsp:cNvSpPr/>
      </dsp:nvSpPr>
      <dsp:spPr>
        <a:xfrm>
          <a:off x="1790286" y="-413"/>
          <a:ext cx="5258626" cy="5258626"/>
        </a:xfrm>
        <a:prstGeom prst="circularArrow">
          <a:avLst>
            <a:gd name="adj1" fmla="val 6898"/>
            <a:gd name="adj2" fmla="val 465029"/>
            <a:gd name="adj3" fmla="val 550776"/>
            <a:gd name="adj4" fmla="val 20584196"/>
            <a:gd name="adj5" fmla="val 8048"/>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58662B6-922E-4647-8ADA-0210409F633B}">
      <dsp:nvSpPr>
        <dsp:cNvPr id="0" name=""/>
        <dsp:cNvSpPr/>
      </dsp:nvSpPr>
      <dsp:spPr>
        <a:xfrm>
          <a:off x="5070833" y="3280133"/>
          <a:ext cx="1860202" cy="18602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510" tIns="16510" rIns="16510" bIns="1651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300" b="1" i="0" u="sng" strike="noStrike" kern="1200" cap="none" normalizeH="0" baseline="0" dirty="0" smtClean="0">
              <a:ln>
                <a:noFill/>
              </a:ln>
              <a:solidFill>
                <a:srgbClr val="FFCC66"/>
              </a:solidFill>
              <a:effectLst/>
              <a:latin typeface="Arial" charset="0"/>
            </a:rPr>
            <a:t>PREPAREDNESS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300" b="0" i="0" u="none" strike="noStrike" kern="1200" cap="none" normalizeH="0" baseline="0" dirty="0" smtClean="0">
              <a:ln>
                <a:noFill/>
              </a:ln>
              <a:solidFill>
                <a:srgbClr val="FFCC66"/>
              </a:solidFill>
              <a:effectLst/>
              <a:latin typeface="Arial" charset="0"/>
            </a:rPr>
            <a:t>Resource Management</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300" b="0" i="0" u="none" strike="noStrike" kern="1200" cap="none" normalizeH="0" baseline="0" dirty="0" smtClean="0">
              <a:ln>
                <a:noFill/>
              </a:ln>
              <a:solidFill>
                <a:srgbClr val="FFCC66"/>
              </a:solidFill>
              <a:effectLst/>
              <a:latin typeface="Arial" charset="0"/>
            </a:rPr>
            <a:t>Planning</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300" b="0" i="0" u="none" strike="noStrike" kern="1200" cap="none" normalizeH="0" baseline="0" dirty="0" smtClean="0">
              <a:ln>
                <a:noFill/>
              </a:ln>
              <a:solidFill>
                <a:srgbClr val="FFCC66"/>
              </a:solidFill>
              <a:effectLst/>
              <a:latin typeface="Arial" charset="0"/>
            </a:rPr>
            <a:t>Training</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300" b="0" i="0" u="none" strike="noStrike" kern="1200" cap="none" normalizeH="0" baseline="0" dirty="0" smtClean="0">
              <a:ln>
                <a:noFill/>
              </a:ln>
              <a:solidFill>
                <a:srgbClr val="FFCC66"/>
              </a:solidFill>
              <a:effectLst/>
              <a:latin typeface="Arial" charset="0"/>
            </a:rPr>
            <a:t>Exercises &amp; Drills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300" b="1" i="0" u="none" strike="noStrike" kern="1200" cap="none" normalizeH="0" baseline="0" dirty="0" smtClean="0">
              <a:ln>
                <a:noFill/>
              </a:ln>
              <a:solidFill>
                <a:srgbClr val="FFCC66"/>
              </a:solidFill>
              <a:effectLst/>
              <a:latin typeface="Arial" charset="0"/>
            </a:rPr>
            <a:t>Safe School Plan Vol. 2</a:t>
          </a:r>
        </a:p>
      </dsp:txBody>
      <dsp:txXfrm>
        <a:off x="5070833" y="3280133"/>
        <a:ext cx="1860202" cy="1860202"/>
      </dsp:txXfrm>
    </dsp:sp>
    <dsp:sp modelId="{DA6E734A-D96A-4EE8-9F63-1B51C1859D8D}">
      <dsp:nvSpPr>
        <dsp:cNvPr id="0" name=""/>
        <dsp:cNvSpPr/>
      </dsp:nvSpPr>
      <dsp:spPr>
        <a:xfrm>
          <a:off x="1790286" y="-413"/>
          <a:ext cx="5258626" cy="5258626"/>
        </a:xfrm>
        <a:prstGeom prst="circularArrow">
          <a:avLst>
            <a:gd name="adj1" fmla="val 6898"/>
            <a:gd name="adj2" fmla="val 465029"/>
            <a:gd name="adj3" fmla="val 5950776"/>
            <a:gd name="adj4" fmla="val 4384196"/>
            <a:gd name="adj5" fmla="val 8048"/>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9B9E736-ED03-44A9-A578-8626B71A3106}">
      <dsp:nvSpPr>
        <dsp:cNvPr id="0" name=""/>
        <dsp:cNvSpPr/>
      </dsp:nvSpPr>
      <dsp:spPr>
        <a:xfrm>
          <a:off x="1908163" y="3280133"/>
          <a:ext cx="1860202" cy="18602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510" tIns="16510" rIns="16510" bIns="1651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300" b="1" i="0" u="sng" strike="noStrike" kern="1200" cap="none" normalizeH="0" baseline="0" dirty="0" smtClean="0">
              <a:ln>
                <a:noFill/>
              </a:ln>
              <a:solidFill>
                <a:srgbClr val="FFCC66"/>
              </a:solidFill>
              <a:effectLst/>
              <a:latin typeface="Arial" charset="0"/>
            </a:rPr>
            <a:t>RESPONSE</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300" b="0" i="0" u="none" strike="noStrike" kern="1200" cap="none" normalizeH="0" baseline="0" dirty="0" smtClean="0">
              <a:ln>
                <a:noFill/>
              </a:ln>
              <a:solidFill>
                <a:srgbClr val="FFCC66"/>
              </a:solidFill>
              <a:effectLst/>
              <a:latin typeface="Arial" charset="0"/>
            </a:rPr>
            <a:t>Incident Management</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300" b="0" i="0" u="none" strike="noStrike" kern="1200" cap="none" normalizeH="0" baseline="0" dirty="0" smtClean="0">
              <a:ln>
                <a:noFill/>
              </a:ln>
              <a:solidFill>
                <a:srgbClr val="FFCC66"/>
              </a:solidFill>
              <a:effectLst/>
              <a:latin typeface="Arial" charset="0"/>
            </a:rPr>
            <a:t>Operations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300" b="0" i="0" u="none" strike="noStrike" kern="1200" cap="none" normalizeH="0" baseline="0" dirty="0" smtClean="0">
              <a:ln>
                <a:noFill/>
              </a:ln>
              <a:solidFill>
                <a:srgbClr val="FFCC66"/>
              </a:solidFill>
              <a:effectLst/>
              <a:latin typeface="Arial" charset="0"/>
            </a:rPr>
            <a:t>Planning/Intelligence</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300" b="0" i="0" u="none" strike="noStrike" kern="1200" cap="none" normalizeH="0" baseline="0" dirty="0" smtClean="0">
              <a:ln>
                <a:noFill/>
              </a:ln>
              <a:solidFill>
                <a:srgbClr val="FFCC66"/>
              </a:solidFill>
              <a:effectLst/>
              <a:latin typeface="Arial" charset="0"/>
            </a:rPr>
            <a:t>Logistics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300" b="0" i="0" u="none" strike="noStrike" kern="1200" cap="none" normalizeH="0" baseline="0" dirty="0" smtClean="0">
              <a:ln>
                <a:noFill/>
              </a:ln>
              <a:solidFill>
                <a:srgbClr val="FFCC66"/>
              </a:solidFill>
              <a:effectLst/>
              <a:latin typeface="Arial" charset="0"/>
            </a:rPr>
            <a:t>Finance</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300" b="1" i="0" u="none" strike="noStrike" kern="1200" cap="none" normalizeH="0" baseline="0" dirty="0" smtClean="0">
              <a:ln>
                <a:noFill/>
              </a:ln>
              <a:solidFill>
                <a:srgbClr val="FFCC66"/>
              </a:solidFill>
              <a:effectLst/>
              <a:latin typeface="Arial" charset="0"/>
            </a:rPr>
            <a:t>Safe School Plan Vol. 2</a:t>
          </a:r>
        </a:p>
      </dsp:txBody>
      <dsp:txXfrm>
        <a:off x="1908163" y="3280133"/>
        <a:ext cx="1860202" cy="1860202"/>
      </dsp:txXfrm>
    </dsp:sp>
    <dsp:sp modelId="{DCE3A3B0-8E9E-428C-A8EB-E7DFF3DEC2C3}">
      <dsp:nvSpPr>
        <dsp:cNvPr id="0" name=""/>
        <dsp:cNvSpPr/>
      </dsp:nvSpPr>
      <dsp:spPr>
        <a:xfrm>
          <a:off x="1790286" y="-413"/>
          <a:ext cx="5258626" cy="5258626"/>
        </a:xfrm>
        <a:prstGeom prst="circularArrow">
          <a:avLst>
            <a:gd name="adj1" fmla="val 6898"/>
            <a:gd name="adj2" fmla="val 465029"/>
            <a:gd name="adj3" fmla="val 11350776"/>
            <a:gd name="adj4" fmla="val 9784196"/>
            <a:gd name="adj5" fmla="val 8048"/>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32FE309-7281-462C-88C6-270C244887DA}">
      <dsp:nvSpPr>
        <dsp:cNvPr id="0" name=""/>
        <dsp:cNvSpPr/>
      </dsp:nvSpPr>
      <dsp:spPr>
        <a:xfrm>
          <a:off x="1908163" y="117463"/>
          <a:ext cx="1860202" cy="18602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510" tIns="16510" rIns="16510" bIns="1651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300" b="1" i="0" u="sng" strike="noStrike" kern="1200" cap="none" normalizeH="0" baseline="0" dirty="0" smtClean="0">
              <a:ln>
                <a:noFill/>
              </a:ln>
              <a:solidFill>
                <a:srgbClr val="FFCC66"/>
              </a:solidFill>
              <a:effectLst/>
              <a:latin typeface="Arial" charset="0"/>
            </a:rPr>
            <a:t>RECOVERY</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300" b="0" i="0" u="none" strike="noStrike" kern="1200" cap="none" normalizeH="0" baseline="0" dirty="0" smtClean="0">
              <a:ln>
                <a:noFill/>
              </a:ln>
              <a:solidFill>
                <a:srgbClr val="FFCC66"/>
              </a:solidFill>
              <a:effectLst/>
              <a:latin typeface="Arial" charset="0"/>
            </a:rPr>
            <a:t>Crisis Response</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300" b="0" i="0" u="none" strike="noStrike" kern="1200" cap="none" normalizeH="0" baseline="0" dirty="0" smtClean="0">
              <a:ln>
                <a:noFill/>
              </a:ln>
              <a:solidFill>
                <a:srgbClr val="FFCC66"/>
              </a:solidFill>
              <a:effectLst/>
              <a:latin typeface="Arial" charset="0"/>
            </a:rPr>
            <a:t>Short &amp; Long Term Priorities &amp; Processes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300" b="0" i="0" u="none" strike="noStrike" kern="1200" cap="none" normalizeH="0" baseline="0" dirty="0" smtClean="0">
              <a:ln>
                <a:noFill/>
              </a:ln>
              <a:solidFill>
                <a:srgbClr val="FFCC66"/>
              </a:solidFill>
              <a:effectLst/>
              <a:latin typeface="Arial" charset="0"/>
            </a:rPr>
            <a:t>Resumption/Restoration Procedures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300" b="1" i="0" u="none" strike="noStrike" kern="1200" cap="none" normalizeH="0" baseline="0" dirty="0" smtClean="0">
              <a:ln>
                <a:noFill/>
              </a:ln>
              <a:solidFill>
                <a:srgbClr val="FFCC66"/>
              </a:solidFill>
              <a:effectLst/>
              <a:latin typeface="Arial" charset="0"/>
            </a:rPr>
            <a:t>Safe School Plan Vol. 3 </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300" b="0" i="0" u="none" strike="noStrike" kern="1200" cap="none" normalizeH="0" baseline="0" dirty="0" smtClean="0">
            <a:ln>
              <a:noFill/>
            </a:ln>
            <a:solidFill>
              <a:schemeClr val="tx1"/>
            </a:solidFill>
            <a:effectLst/>
            <a:latin typeface="Arial" charset="0"/>
          </a:endParaRPr>
        </a:p>
      </dsp:txBody>
      <dsp:txXfrm>
        <a:off x="1908163" y="117463"/>
        <a:ext cx="1860202" cy="1860202"/>
      </dsp:txXfrm>
    </dsp:sp>
    <dsp:sp modelId="{01DF6150-E1BB-4067-B442-9D05257DECE3}">
      <dsp:nvSpPr>
        <dsp:cNvPr id="0" name=""/>
        <dsp:cNvSpPr/>
      </dsp:nvSpPr>
      <dsp:spPr>
        <a:xfrm>
          <a:off x="1790286" y="-413"/>
          <a:ext cx="5258626" cy="5258626"/>
        </a:xfrm>
        <a:prstGeom prst="circularArrow">
          <a:avLst>
            <a:gd name="adj1" fmla="val 6898"/>
            <a:gd name="adj2" fmla="val 465029"/>
            <a:gd name="adj3" fmla="val 16750776"/>
            <a:gd name="adj4" fmla="val 15184196"/>
            <a:gd name="adj5" fmla="val 8048"/>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cs typeface="Arial" charset="0"/>
              </a:defRPr>
            </a:lvl1pPr>
          </a:lstStyle>
          <a:p>
            <a:pPr>
              <a:defRPr/>
            </a:pPr>
            <a:endParaRPr lang="en-US"/>
          </a:p>
        </p:txBody>
      </p:sp>
      <p:sp>
        <p:nvSpPr>
          <p:cNvPr id="7577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cs typeface="Arial" charset="0"/>
              </a:defRPr>
            </a:lvl1pPr>
          </a:lstStyle>
          <a:p>
            <a:pPr>
              <a:defRPr/>
            </a:pPr>
            <a:endParaRPr lang="en-US"/>
          </a:p>
        </p:txBody>
      </p:sp>
      <p:sp>
        <p:nvSpPr>
          <p:cNvPr id="21508"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8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7578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cs typeface="Arial" charset="0"/>
              </a:defRPr>
            </a:lvl1pPr>
          </a:lstStyle>
          <a:p>
            <a:pPr>
              <a:defRPr/>
            </a:pPr>
            <a:endParaRPr lang="en-US"/>
          </a:p>
        </p:txBody>
      </p:sp>
      <p:sp>
        <p:nvSpPr>
          <p:cNvPr id="7578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cs typeface="Arial" charset="0"/>
              </a:defRPr>
            </a:lvl1pPr>
          </a:lstStyle>
          <a:p>
            <a:pPr>
              <a:defRPr/>
            </a:pPr>
            <a:fld id="{29BFB675-5549-4332-B2E7-0CD5C86830EE}" type="slidenum">
              <a:rPr lang="en-US"/>
              <a:pPr>
                <a:defRPr/>
              </a:pPr>
              <a:t>‹#›</a:t>
            </a:fld>
            <a:endParaRPr lang="en-US" dirty="0"/>
          </a:p>
        </p:txBody>
      </p:sp>
    </p:spTree>
    <p:extLst>
      <p:ext uri="{BB962C8B-B14F-4D97-AF65-F5344CB8AC3E}">
        <p14:creationId xmlns:p14="http://schemas.microsoft.com/office/powerpoint/2010/main" val="219290732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106"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106"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106"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106"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106"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itchFamily="-106" charset="0"/>
                <a:ea typeface="ＭＳ Ｐゴシック" pitchFamily="-106" charset="-128"/>
              </a:defRPr>
            </a:lvl1pPr>
            <a:lvl2pPr marL="742950" indent="-285750">
              <a:defRPr>
                <a:solidFill>
                  <a:schemeClr val="tx1"/>
                </a:solidFill>
                <a:latin typeface="Verdana" pitchFamily="-106" charset="0"/>
                <a:ea typeface="ＭＳ Ｐゴシック" pitchFamily="-106" charset="-128"/>
              </a:defRPr>
            </a:lvl2pPr>
            <a:lvl3pPr marL="1143000" indent="-228600">
              <a:defRPr>
                <a:solidFill>
                  <a:schemeClr val="tx1"/>
                </a:solidFill>
                <a:latin typeface="Verdana" pitchFamily="-106" charset="0"/>
                <a:ea typeface="ＭＳ Ｐゴシック" pitchFamily="-106" charset="-128"/>
              </a:defRPr>
            </a:lvl3pPr>
            <a:lvl4pPr marL="1600200" indent="-228600">
              <a:defRPr>
                <a:solidFill>
                  <a:schemeClr val="tx1"/>
                </a:solidFill>
                <a:latin typeface="Verdana" pitchFamily="-106" charset="0"/>
                <a:ea typeface="ＭＳ Ｐゴシック" pitchFamily="-106" charset="-128"/>
              </a:defRPr>
            </a:lvl4pPr>
            <a:lvl5pPr marL="2057400" indent="-228600">
              <a:defRPr>
                <a:solidFill>
                  <a:schemeClr val="tx1"/>
                </a:solidFill>
                <a:latin typeface="Verdana" pitchFamily="-106" charset="0"/>
                <a:ea typeface="ＭＳ Ｐゴシック" pitchFamily="-106" charset="-128"/>
              </a:defRPr>
            </a:lvl5pPr>
            <a:lvl6pPr marL="2514600" indent="-228600" eaLnBrk="0" fontAlgn="base" hangingPunct="0">
              <a:spcBef>
                <a:spcPct val="0"/>
              </a:spcBef>
              <a:spcAft>
                <a:spcPct val="0"/>
              </a:spcAft>
              <a:defRPr>
                <a:solidFill>
                  <a:schemeClr val="tx1"/>
                </a:solidFill>
                <a:latin typeface="Verdana" pitchFamily="-106" charset="0"/>
                <a:ea typeface="ＭＳ Ｐゴシック" pitchFamily="-106" charset="-128"/>
              </a:defRPr>
            </a:lvl6pPr>
            <a:lvl7pPr marL="2971800" indent="-228600" eaLnBrk="0" fontAlgn="base" hangingPunct="0">
              <a:spcBef>
                <a:spcPct val="0"/>
              </a:spcBef>
              <a:spcAft>
                <a:spcPct val="0"/>
              </a:spcAft>
              <a:defRPr>
                <a:solidFill>
                  <a:schemeClr val="tx1"/>
                </a:solidFill>
                <a:latin typeface="Verdana" pitchFamily="-106" charset="0"/>
                <a:ea typeface="ＭＳ Ｐゴシック" pitchFamily="-106" charset="-128"/>
              </a:defRPr>
            </a:lvl7pPr>
            <a:lvl8pPr marL="3429000" indent="-228600" eaLnBrk="0" fontAlgn="base" hangingPunct="0">
              <a:spcBef>
                <a:spcPct val="0"/>
              </a:spcBef>
              <a:spcAft>
                <a:spcPct val="0"/>
              </a:spcAft>
              <a:defRPr>
                <a:solidFill>
                  <a:schemeClr val="tx1"/>
                </a:solidFill>
                <a:latin typeface="Verdana" pitchFamily="-106" charset="0"/>
                <a:ea typeface="ＭＳ Ｐゴシック" pitchFamily="-106" charset="-128"/>
              </a:defRPr>
            </a:lvl8pPr>
            <a:lvl9pPr marL="3886200" indent="-228600" eaLnBrk="0" fontAlgn="base" hangingPunct="0">
              <a:spcBef>
                <a:spcPct val="0"/>
              </a:spcBef>
              <a:spcAft>
                <a:spcPct val="0"/>
              </a:spcAft>
              <a:defRPr>
                <a:solidFill>
                  <a:schemeClr val="tx1"/>
                </a:solidFill>
                <a:latin typeface="Verdana" pitchFamily="-106" charset="0"/>
                <a:ea typeface="ＭＳ Ｐゴシック" pitchFamily="-106" charset="-128"/>
              </a:defRPr>
            </a:lvl9pPr>
          </a:lstStyle>
          <a:p>
            <a:fld id="{23EE4DA7-5A3B-4F09-8E83-23DBFD58BE76}" type="slidenum">
              <a:rPr lang="en-US" altLang="en-US" smtClean="0">
                <a:latin typeface="Arial" charset="0"/>
              </a:rPr>
              <a:pPr/>
              <a:t>4</a:t>
            </a:fld>
            <a:endParaRPr lang="en-US" altLang="en-US" smtClean="0">
              <a:latin typeface="Arial" charset="0"/>
            </a:endParaRPr>
          </a:p>
        </p:txBody>
      </p:sp>
      <p:sp>
        <p:nvSpPr>
          <p:cNvPr id="22531" name="Rectangle 2"/>
          <p:cNvSpPr>
            <a:spLocks noRo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t>This includes earthquakes, floods and fires</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itchFamily="-106" charset="0"/>
                <a:ea typeface="ＭＳ Ｐゴシック" pitchFamily="-106" charset="-128"/>
              </a:defRPr>
            </a:lvl1pPr>
            <a:lvl2pPr marL="742950" indent="-285750">
              <a:defRPr>
                <a:solidFill>
                  <a:schemeClr val="tx1"/>
                </a:solidFill>
                <a:latin typeface="Verdana" pitchFamily="-106" charset="0"/>
                <a:ea typeface="ＭＳ Ｐゴシック" pitchFamily="-106" charset="-128"/>
              </a:defRPr>
            </a:lvl2pPr>
            <a:lvl3pPr marL="1143000" indent="-228600">
              <a:defRPr>
                <a:solidFill>
                  <a:schemeClr val="tx1"/>
                </a:solidFill>
                <a:latin typeface="Verdana" pitchFamily="-106" charset="0"/>
                <a:ea typeface="ＭＳ Ｐゴシック" pitchFamily="-106" charset="-128"/>
              </a:defRPr>
            </a:lvl3pPr>
            <a:lvl4pPr marL="1600200" indent="-228600">
              <a:defRPr>
                <a:solidFill>
                  <a:schemeClr val="tx1"/>
                </a:solidFill>
                <a:latin typeface="Verdana" pitchFamily="-106" charset="0"/>
                <a:ea typeface="ＭＳ Ｐゴシック" pitchFamily="-106" charset="-128"/>
              </a:defRPr>
            </a:lvl4pPr>
            <a:lvl5pPr marL="2057400" indent="-228600">
              <a:defRPr>
                <a:solidFill>
                  <a:schemeClr val="tx1"/>
                </a:solidFill>
                <a:latin typeface="Verdana" pitchFamily="-106" charset="0"/>
                <a:ea typeface="ＭＳ Ｐゴシック" pitchFamily="-106" charset="-128"/>
              </a:defRPr>
            </a:lvl5pPr>
            <a:lvl6pPr marL="2514600" indent="-228600" eaLnBrk="0" fontAlgn="base" hangingPunct="0">
              <a:spcBef>
                <a:spcPct val="0"/>
              </a:spcBef>
              <a:spcAft>
                <a:spcPct val="0"/>
              </a:spcAft>
              <a:defRPr>
                <a:solidFill>
                  <a:schemeClr val="tx1"/>
                </a:solidFill>
                <a:latin typeface="Verdana" pitchFamily="-106" charset="0"/>
                <a:ea typeface="ＭＳ Ｐゴシック" pitchFamily="-106" charset="-128"/>
              </a:defRPr>
            </a:lvl6pPr>
            <a:lvl7pPr marL="2971800" indent="-228600" eaLnBrk="0" fontAlgn="base" hangingPunct="0">
              <a:spcBef>
                <a:spcPct val="0"/>
              </a:spcBef>
              <a:spcAft>
                <a:spcPct val="0"/>
              </a:spcAft>
              <a:defRPr>
                <a:solidFill>
                  <a:schemeClr val="tx1"/>
                </a:solidFill>
                <a:latin typeface="Verdana" pitchFamily="-106" charset="0"/>
                <a:ea typeface="ＭＳ Ｐゴシック" pitchFamily="-106" charset="-128"/>
              </a:defRPr>
            </a:lvl7pPr>
            <a:lvl8pPr marL="3429000" indent="-228600" eaLnBrk="0" fontAlgn="base" hangingPunct="0">
              <a:spcBef>
                <a:spcPct val="0"/>
              </a:spcBef>
              <a:spcAft>
                <a:spcPct val="0"/>
              </a:spcAft>
              <a:defRPr>
                <a:solidFill>
                  <a:schemeClr val="tx1"/>
                </a:solidFill>
                <a:latin typeface="Verdana" pitchFamily="-106" charset="0"/>
                <a:ea typeface="ＭＳ Ｐゴシック" pitchFamily="-106" charset="-128"/>
              </a:defRPr>
            </a:lvl8pPr>
            <a:lvl9pPr marL="3886200" indent="-228600" eaLnBrk="0" fontAlgn="base" hangingPunct="0">
              <a:spcBef>
                <a:spcPct val="0"/>
              </a:spcBef>
              <a:spcAft>
                <a:spcPct val="0"/>
              </a:spcAft>
              <a:defRPr>
                <a:solidFill>
                  <a:schemeClr val="tx1"/>
                </a:solidFill>
                <a:latin typeface="Verdana" pitchFamily="-106" charset="0"/>
                <a:ea typeface="ＭＳ Ｐゴシック" pitchFamily="-106" charset="-128"/>
              </a:defRPr>
            </a:lvl9pPr>
          </a:lstStyle>
          <a:p>
            <a:fld id="{CC603ED4-204C-41D9-84B7-3E4609D50BE2}" type="slidenum">
              <a:rPr lang="en-US" altLang="en-US" smtClean="0">
                <a:latin typeface="Arial" charset="0"/>
              </a:rPr>
              <a:pPr/>
              <a:t>5</a:t>
            </a:fld>
            <a:endParaRPr lang="en-US" altLang="en-US" smtClean="0">
              <a:latin typeface="Arial" charset="0"/>
            </a:endParaRPr>
          </a:p>
        </p:txBody>
      </p:sp>
      <p:sp>
        <p:nvSpPr>
          <p:cNvPr id="23555" name="Rectangle 2"/>
          <p:cNvSpPr>
            <a:spLocks noRo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i="1" smtClean="0"/>
              <a:t>It is hereby declared that the protection of the health and safety and preservation of the lives and property of the people of the state from the effects of natural, manmade, or war-caused emergencies which result in conditions of disaster or extreme peril to life, property, and resources is of paramount state importance...in protection of its citizens and resources, all public employees are hereby declared to be disaster service workers...</a:t>
            </a:r>
          </a:p>
          <a:p>
            <a:pPr eaLnBrk="1" hangingPunct="1"/>
            <a:endParaRPr lang="en-US" altLang="en-US" smtClean="0"/>
          </a:p>
          <a:p>
            <a:pPr eaLnBrk="1" hangingPunct="1"/>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itchFamily="-106" charset="0"/>
                <a:ea typeface="ＭＳ Ｐゴシック" pitchFamily="-106" charset="-128"/>
              </a:defRPr>
            </a:lvl1pPr>
            <a:lvl2pPr marL="742950" indent="-285750">
              <a:defRPr>
                <a:solidFill>
                  <a:schemeClr val="tx1"/>
                </a:solidFill>
                <a:latin typeface="Verdana" pitchFamily="-106" charset="0"/>
                <a:ea typeface="ＭＳ Ｐゴシック" pitchFamily="-106" charset="-128"/>
              </a:defRPr>
            </a:lvl2pPr>
            <a:lvl3pPr marL="1143000" indent="-228600">
              <a:defRPr>
                <a:solidFill>
                  <a:schemeClr val="tx1"/>
                </a:solidFill>
                <a:latin typeface="Verdana" pitchFamily="-106" charset="0"/>
                <a:ea typeface="ＭＳ Ｐゴシック" pitchFamily="-106" charset="-128"/>
              </a:defRPr>
            </a:lvl3pPr>
            <a:lvl4pPr marL="1600200" indent="-228600">
              <a:defRPr>
                <a:solidFill>
                  <a:schemeClr val="tx1"/>
                </a:solidFill>
                <a:latin typeface="Verdana" pitchFamily="-106" charset="0"/>
                <a:ea typeface="ＭＳ Ｐゴシック" pitchFamily="-106" charset="-128"/>
              </a:defRPr>
            </a:lvl4pPr>
            <a:lvl5pPr marL="2057400" indent="-228600">
              <a:defRPr>
                <a:solidFill>
                  <a:schemeClr val="tx1"/>
                </a:solidFill>
                <a:latin typeface="Verdana" pitchFamily="-106" charset="0"/>
                <a:ea typeface="ＭＳ Ｐゴシック" pitchFamily="-106" charset="-128"/>
              </a:defRPr>
            </a:lvl5pPr>
            <a:lvl6pPr marL="2514600" indent="-228600" eaLnBrk="0" fontAlgn="base" hangingPunct="0">
              <a:spcBef>
                <a:spcPct val="0"/>
              </a:spcBef>
              <a:spcAft>
                <a:spcPct val="0"/>
              </a:spcAft>
              <a:defRPr>
                <a:solidFill>
                  <a:schemeClr val="tx1"/>
                </a:solidFill>
                <a:latin typeface="Verdana" pitchFamily="-106" charset="0"/>
                <a:ea typeface="ＭＳ Ｐゴシック" pitchFamily="-106" charset="-128"/>
              </a:defRPr>
            </a:lvl6pPr>
            <a:lvl7pPr marL="2971800" indent="-228600" eaLnBrk="0" fontAlgn="base" hangingPunct="0">
              <a:spcBef>
                <a:spcPct val="0"/>
              </a:spcBef>
              <a:spcAft>
                <a:spcPct val="0"/>
              </a:spcAft>
              <a:defRPr>
                <a:solidFill>
                  <a:schemeClr val="tx1"/>
                </a:solidFill>
                <a:latin typeface="Verdana" pitchFamily="-106" charset="0"/>
                <a:ea typeface="ＭＳ Ｐゴシック" pitchFamily="-106" charset="-128"/>
              </a:defRPr>
            </a:lvl7pPr>
            <a:lvl8pPr marL="3429000" indent="-228600" eaLnBrk="0" fontAlgn="base" hangingPunct="0">
              <a:spcBef>
                <a:spcPct val="0"/>
              </a:spcBef>
              <a:spcAft>
                <a:spcPct val="0"/>
              </a:spcAft>
              <a:defRPr>
                <a:solidFill>
                  <a:schemeClr val="tx1"/>
                </a:solidFill>
                <a:latin typeface="Verdana" pitchFamily="-106" charset="0"/>
                <a:ea typeface="ＭＳ Ｐゴシック" pitchFamily="-106" charset="-128"/>
              </a:defRPr>
            </a:lvl8pPr>
            <a:lvl9pPr marL="3886200" indent="-228600" eaLnBrk="0" fontAlgn="base" hangingPunct="0">
              <a:spcBef>
                <a:spcPct val="0"/>
              </a:spcBef>
              <a:spcAft>
                <a:spcPct val="0"/>
              </a:spcAft>
              <a:defRPr>
                <a:solidFill>
                  <a:schemeClr val="tx1"/>
                </a:solidFill>
                <a:latin typeface="Verdana" pitchFamily="-106" charset="0"/>
                <a:ea typeface="ＭＳ Ｐゴシック" pitchFamily="-106" charset="-128"/>
              </a:defRPr>
            </a:lvl9pPr>
          </a:lstStyle>
          <a:p>
            <a:fld id="{BFFF4810-AD65-46E2-9E1D-1BA7D6FBF2D0}" type="slidenum">
              <a:rPr lang="en-US" altLang="en-US" smtClean="0">
                <a:latin typeface="Arial" charset="0"/>
              </a:rPr>
              <a:pPr/>
              <a:t>6</a:t>
            </a:fld>
            <a:endParaRPr lang="en-US" altLang="en-US" smtClean="0">
              <a:latin typeface="Arial" charset="0"/>
            </a:endParaRPr>
          </a:p>
        </p:txBody>
      </p:sp>
      <p:sp>
        <p:nvSpPr>
          <p:cNvPr id="24579" name="Rectangle 2"/>
          <p:cNvSpPr>
            <a:spLocks noRot="1" noChangeArrowheads="1" noTextEdit="1"/>
          </p:cNvSpPr>
          <p:nvPr>
            <p:ph type="sldImg"/>
          </p:nvPr>
        </p:nvSpPr>
        <p:spPr>
          <a:ln/>
        </p:spPr>
      </p:sp>
      <p:sp>
        <p:nvSpPr>
          <p:cNvPr id="24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t>• Plan for backup to care for family members</a:t>
            </a:r>
          </a:p>
          <a:p>
            <a:pPr eaLnBrk="1" hangingPunct="1">
              <a:buFontTx/>
              <a:buChar char="•"/>
            </a:pPr>
            <a:r>
              <a:rPr lang="en-US" altLang="en-US" smtClean="0"/>
              <a:t>Stock up in advance on non-perishable foods, water, first aid, and other supplies that will last for at least two weeks. This time frame allows for the possibility of service disruption in case of widespread impact of health emergency</a:t>
            </a:r>
          </a:p>
          <a:p>
            <a:pPr eaLnBrk="1" hangingPunct="1">
              <a:buFontTx/>
              <a:buChar char="•"/>
            </a:pPr>
            <a:r>
              <a:rPr lang="en-US" altLang="en-US" smtClean="0"/>
              <a:t>Phone numbers for doctor, contacting each other or a common contact out of affected area</a:t>
            </a:r>
          </a:p>
          <a:p>
            <a:pPr eaLnBrk="1" hangingPunct="1">
              <a:buFontTx/>
              <a:buChar char="•"/>
            </a:pPr>
            <a:r>
              <a:rPr lang="en-US" altLang="en-US" smtClean="0"/>
              <a:t>Store a bag with critical emergency items in car. This bag should contain, among other things, personal and emergency supply items, a change of comfortable clothes and shoes, as well as any necessary medications.</a:t>
            </a:r>
          </a:p>
          <a:p>
            <a:pPr eaLnBrk="1" hangingPunct="1">
              <a:buFontTx/>
              <a:buChar char="•"/>
            </a:pPr>
            <a:r>
              <a:rPr lang="en-US" altLang="en-US" smtClean="0"/>
              <a:t>Once family is taken care of and you are healthy, then you will be expected to report</a:t>
            </a:r>
          </a:p>
          <a:p>
            <a:pPr eaLnBrk="1" hangingPunct="1"/>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95234" name="Rectangle 2"/>
          <p:cNvSpPr>
            <a:spLocks noGrp="1" noChangeArrowheads="1"/>
          </p:cNvSpPr>
          <p:nvPr>
            <p:ph type="ctrTitle"/>
          </p:nvPr>
        </p:nvSpPr>
        <p:spPr>
          <a:xfrm>
            <a:off x="685800" y="1066800"/>
            <a:ext cx="5486400" cy="1981200"/>
          </a:xfrm>
        </p:spPr>
        <p:txBody>
          <a:bodyPr/>
          <a:lstStyle>
            <a:lvl1pPr>
              <a:lnSpc>
                <a:spcPct val="100000"/>
              </a:lnSpc>
              <a:defRPr sz="5400"/>
            </a:lvl1pPr>
          </a:lstStyle>
          <a:p>
            <a:r>
              <a:rPr lang="en-US" smtClean="0"/>
              <a:t>Click to edit Master title style</a:t>
            </a:r>
            <a:endParaRPr lang="en-US" dirty="0"/>
          </a:p>
        </p:txBody>
      </p:sp>
      <p:sp>
        <p:nvSpPr>
          <p:cNvPr id="95235" name="Rectangle 3"/>
          <p:cNvSpPr>
            <a:spLocks noGrp="1" noChangeArrowheads="1"/>
          </p:cNvSpPr>
          <p:nvPr>
            <p:ph type="subTitle" idx="1"/>
          </p:nvPr>
        </p:nvSpPr>
        <p:spPr>
          <a:xfrm>
            <a:off x="838200" y="3733800"/>
            <a:ext cx="5181600" cy="1752600"/>
          </a:xfrm>
          <a:effectLst>
            <a:outerShdw dist="35921" dir="2700000" algn="ctr" rotWithShape="0">
              <a:schemeClr val="tx1"/>
            </a:outerShdw>
          </a:effectLst>
        </p:spPr>
        <p:txBody>
          <a:bodyPr/>
          <a:lstStyle>
            <a:lvl1pPr marL="0" indent="0" algn="ctr">
              <a:buFontTx/>
              <a:buNone/>
              <a:defRPr>
                <a:effectLst/>
              </a:defRPr>
            </a:lvl1pPr>
          </a:lstStyle>
          <a:p>
            <a:r>
              <a:rPr lang="en-US" dirty="0"/>
              <a:t>Click to edit Master subtitle style</a:t>
            </a:r>
          </a:p>
        </p:txBody>
      </p:sp>
    </p:spTree>
    <p:extLst>
      <p:ext uri="{BB962C8B-B14F-4D97-AF65-F5344CB8AC3E}">
        <p14:creationId xmlns:p14="http://schemas.microsoft.com/office/powerpoint/2010/main" val="13754540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sldNum" sz="quarter" idx="10"/>
          </p:nvPr>
        </p:nvSpPr>
        <p:spPr>
          <a:ln/>
        </p:spPr>
        <p:txBody>
          <a:bodyPr/>
          <a:lstStyle>
            <a:lvl1pPr>
              <a:defRPr/>
            </a:lvl1pPr>
          </a:lstStyle>
          <a:p>
            <a:pPr>
              <a:defRPr/>
            </a:pPr>
            <a:fld id="{3352F6B0-2EE9-4944-BFFC-BB016A06FAF4}" type="slidenum">
              <a:rPr lang="en-US"/>
              <a:pPr>
                <a:defRPr/>
              </a:pPr>
              <a:t>‹#›</a:t>
            </a:fld>
            <a:endParaRPr lang="en-US" dirty="0"/>
          </a:p>
        </p:txBody>
      </p:sp>
    </p:spTree>
    <p:extLst>
      <p:ext uri="{BB962C8B-B14F-4D97-AF65-F5344CB8AC3E}">
        <p14:creationId xmlns:p14="http://schemas.microsoft.com/office/powerpoint/2010/main" val="30422850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95400"/>
            <a:ext cx="40386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95400"/>
            <a:ext cx="40386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sldNum" sz="quarter" idx="10"/>
          </p:nvPr>
        </p:nvSpPr>
        <p:spPr>
          <a:ln/>
        </p:spPr>
        <p:txBody>
          <a:bodyPr/>
          <a:lstStyle>
            <a:lvl1pPr>
              <a:defRPr/>
            </a:lvl1pPr>
          </a:lstStyle>
          <a:p>
            <a:pPr>
              <a:defRPr/>
            </a:pPr>
            <a:fld id="{480642D0-A757-4D44-8799-DD02CC991A06}" type="slidenum">
              <a:rPr lang="en-US"/>
              <a:pPr>
                <a:defRPr/>
              </a:pPr>
              <a:t>‹#›</a:t>
            </a:fld>
            <a:endParaRPr lang="en-US" dirty="0"/>
          </a:p>
        </p:txBody>
      </p:sp>
    </p:spTree>
    <p:extLst>
      <p:ext uri="{BB962C8B-B14F-4D97-AF65-F5344CB8AC3E}">
        <p14:creationId xmlns:p14="http://schemas.microsoft.com/office/powerpoint/2010/main" val="42477567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sldNum" sz="quarter" idx="10"/>
          </p:nvPr>
        </p:nvSpPr>
        <p:spPr>
          <a:ln/>
        </p:spPr>
        <p:txBody>
          <a:bodyPr/>
          <a:lstStyle>
            <a:lvl1pPr>
              <a:defRPr/>
            </a:lvl1pPr>
          </a:lstStyle>
          <a:p>
            <a:pPr>
              <a:defRPr/>
            </a:pPr>
            <a:fld id="{26B38728-024B-43B0-AC64-CF8AE045E444}" type="slidenum">
              <a:rPr lang="en-US"/>
              <a:pPr>
                <a:defRPr/>
              </a:pPr>
              <a:t>‹#›</a:t>
            </a:fld>
            <a:endParaRPr lang="en-US" dirty="0"/>
          </a:p>
        </p:txBody>
      </p:sp>
    </p:spTree>
    <p:extLst>
      <p:ext uri="{BB962C8B-B14F-4D97-AF65-F5344CB8AC3E}">
        <p14:creationId xmlns:p14="http://schemas.microsoft.com/office/powerpoint/2010/main" val="30139667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sldNum" sz="quarter" idx="10"/>
          </p:nvPr>
        </p:nvSpPr>
        <p:spPr>
          <a:ln/>
        </p:spPr>
        <p:txBody>
          <a:bodyPr/>
          <a:lstStyle>
            <a:lvl1pPr>
              <a:defRPr/>
            </a:lvl1pPr>
          </a:lstStyle>
          <a:p>
            <a:pPr>
              <a:defRPr/>
            </a:pPr>
            <a:fld id="{8C1AF6C0-BD60-4CFD-BE43-86CEFF03BB95}" type="slidenum">
              <a:rPr lang="en-US"/>
              <a:pPr>
                <a:defRPr/>
              </a:pPr>
              <a:t>‹#›</a:t>
            </a:fld>
            <a:endParaRPr lang="en-US" dirty="0"/>
          </a:p>
        </p:txBody>
      </p:sp>
    </p:spTree>
    <p:extLst>
      <p:ext uri="{BB962C8B-B14F-4D97-AF65-F5344CB8AC3E}">
        <p14:creationId xmlns:p14="http://schemas.microsoft.com/office/powerpoint/2010/main" val="24487768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7"/>
          <a:srcRect/>
          <a:stretch>
            <a:fillRect/>
          </a:stretch>
        </a:blipFill>
        <a:effectLst/>
      </p:bgPr>
    </p:bg>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bwMode="auto">
          <a:xfrm>
            <a:off x="2057400" y="152400"/>
            <a:ext cx="6934200" cy="914400"/>
          </a:xfrm>
          <a:prstGeom prst="rect">
            <a:avLst/>
          </a:prstGeom>
          <a:noFill/>
          <a:ln w="9525">
            <a:noFill/>
            <a:miter lim="800000"/>
            <a:headEnd/>
            <a:tailEnd/>
          </a:ln>
          <a:effectLst>
            <a:outerShdw dist="35921" dir="2700000" algn="ctr" rotWithShape="0">
              <a:schemeClr val="tx1"/>
            </a:outerShdw>
          </a:effectLst>
        </p:spPr>
        <p:txBody>
          <a:bodyPr vert="horz" wrap="square" lIns="27432" tIns="27432" rIns="27432" bIns="27432"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152400" y="1143000"/>
            <a:ext cx="8839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27432" tIns="27432" rIns="27432" bIns="27432"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94212" name="Rectangle 4"/>
          <p:cNvSpPr>
            <a:spLocks noGrp="1" noChangeArrowheads="1"/>
          </p:cNvSpPr>
          <p:nvPr>
            <p:ph type="sldNum" sz="quarter" idx="4"/>
          </p:nvPr>
        </p:nvSpPr>
        <p:spPr bwMode="auto">
          <a:xfrm>
            <a:off x="6934200" y="6477000"/>
            <a:ext cx="2133600" cy="247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solidFill>
                  <a:schemeClr val="bg1"/>
                </a:solidFill>
              </a:defRPr>
            </a:lvl1pPr>
          </a:lstStyle>
          <a:p>
            <a:pPr>
              <a:defRPr/>
            </a:pPr>
            <a:fld id="{75E884BF-D1A5-4688-871E-3964F376C296}"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776" r:id="rId1"/>
    <p:sldLayoutId id="2147483772" r:id="rId2"/>
    <p:sldLayoutId id="2147483773" r:id="rId3"/>
    <p:sldLayoutId id="2147483774" r:id="rId4"/>
    <p:sldLayoutId id="2147483775" r:id="rId5"/>
  </p:sldLayoutIdLst>
  <p:txStyles>
    <p:titleStyle>
      <a:lvl1pPr algn="ctr" rtl="0" eaLnBrk="0" fontAlgn="base" hangingPunct="0">
        <a:lnSpc>
          <a:spcPts val="3500"/>
        </a:lnSpc>
        <a:spcBef>
          <a:spcPct val="0"/>
        </a:spcBef>
        <a:spcAft>
          <a:spcPct val="0"/>
        </a:spcAft>
        <a:defRPr sz="4400" b="1">
          <a:solidFill>
            <a:srgbClr val="FFCC00"/>
          </a:solidFill>
          <a:latin typeface="+mj-lt"/>
          <a:ea typeface="Arial" pitchFamily="-106" charset="0"/>
          <a:cs typeface="+mj-cs"/>
        </a:defRPr>
      </a:lvl1pPr>
      <a:lvl2pPr algn="ctr" rtl="0" eaLnBrk="0" fontAlgn="base" hangingPunct="0">
        <a:lnSpc>
          <a:spcPts val="3500"/>
        </a:lnSpc>
        <a:spcBef>
          <a:spcPct val="0"/>
        </a:spcBef>
        <a:spcAft>
          <a:spcPct val="0"/>
        </a:spcAft>
        <a:defRPr sz="4400" b="1">
          <a:solidFill>
            <a:srgbClr val="FFCC00"/>
          </a:solidFill>
          <a:latin typeface="Arial" charset="0"/>
          <a:ea typeface="Arial" pitchFamily="-106" charset="0"/>
          <a:cs typeface="Arial" charset="0"/>
        </a:defRPr>
      </a:lvl2pPr>
      <a:lvl3pPr algn="ctr" rtl="0" eaLnBrk="0" fontAlgn="base" hangingPunct="0">
        <a:lnSpc>
          <a:spcPts val="3500"/>
        </a:lnSpc>
        <a:spcBef>
          <a:spcPct val="0"/>
        </a:spcBef>
        <a:spcAft>
          <a:spcPct val="0"/>
        </a:spcAft>
        <a:defRPr sz="4400" b="1">
          <a:solidFill>
            <a:srgbClr val="FFCC00"/>
          </a:solidFill>
          <a:latin typeface="Arial" charset="0"/>
          <a:ea typeface="Arial" pitchFamily="-106" charset="0"/>
          <a:cs typeface="Arial" charset="0"/>
        </a:defRPr>
      </a:lvl3pPr>
      <a:lvl4pPr algn="ctr" rtl="0" eaLnBrk="0" fontAlgn="base" hangingPunct="0">
        <a:lnSpc>
          <a:spcPts val="3500"/>
        </a:lnSpc>
        <a:spcBef>
          <a:spcPct val="0"/>
        </a:spcBef>
        <a:spcAft>
          <a:spcPct val="0"/>
        </a:spcAft>
        <a:defRPr sz="4400" b="1">
          <a:solidFill>
            <a:srgbClr val="FFCC00"/>
          </a:solidFill>
          <a:latin typeface="Arial" charset="0"/>
          <a:ea typeface="Arial" pitchFamily="-106" charset="0"/>
          <a:cs typeface="Arial" charset="0"/>
        </a:defRPr>
      </a:lvl4pPr>
      <a:lvl5pPr algn="ctr" rtl="0" eaLnBrk="0" fontAlgn="base" hangingPunct="0">
        <a:lnSpc>
          <a:spcPts val="3500"/>
        </a:lnSpc>
        <a:spcBef>
          <a:spcPct val="0"/>
        </a:spcBef>
        <a:spcAft>
          <a:spcPct val="0"/>
        </a:spcAft>
        <a:defRPr sz="4400" b="1">
          <a:solidFill>
            <a:srgbClr val="FFCC00"/>
          </a:solidFill>
          <a:latin typeface="Arial" charset="0"/>
          <a:ea typeface="Arial" pitchFamily="-106" charset="0"/>
          <a:cs typeface="Arial" charset="0"/>
        </a:defRPr>
      </a:lvl5pPr>
      <a:lvl6pPr marL="457200" algn="ctr" rtl="0" fontAlgn="base">
        <a:spcBef>
          <a:spcPct val="0"/>
        </a:spcBef>
        <a:spcAft>
          <a:spcPct val="0"/>
        </a:spcAft>
        <a:defRPr sz="4400" b="1">
          <a:solidFill>
            <a:srgbClr val="FFCC00"/>
          </a:solidFill>
          <a:latin typeface="Arial" charset="0"/>
          <a:cs typeface="Arial" charset="0"/>
        </a:defRPr>
      </a:lvl6pPr>
      <a:lvl7pPr marL="914400" algn="ctr" rtl="0" fontAlgn="base">
        <a:spcBef>
          <a:spcPct val="0"/>
        </a:spcBef>
        <a:spcAft>
          <a:spcPct val="0"/>
        </a:spcAft>
        <a:defRPr sz="4400" b="1">
          <a:solidFill>
            <a:srgbClr val="FFCC00"/>
          </a:solidFill>
          <a:latin typeface="Arial" charset="0"/>
          <a:cs typeface="Arial" charset="0"/>
        </a:defRPr>
      </a:lvl7pPr>
      <a:lvl8pPr marL="1371600" algn="ctr" rtl="0" fontAlgn="base">
        <a:spcBef>
          <a:spcPct val="0"/>
        </a:spcBef>
        <a:spcAft>
          <a:spcPct val="0"/>
        </a:spcAft>
        <a:defRPr sz="4400" b="1">
          <a:solidFill>
            <a:srgbClr val="FFCC00"/>
          </a:solidFill>
          <a:latin typeface="Arial" charset="0"/>
          <a:cs typeface="Arial" charset="0"/>
        </a:defRPr>
      </a:lvl8pPr>
      <a:lvl9pPr marL="1828800" algn="ctr" rtl="0" fontAlgn="base">
        <a:spcBef>
          <a:spcPct val="0"/>
        </a:spcBef>
        <a:spcAft>
          <a:spcPct val="0"/>
        </a:spcAft>
        <a:defRPr sz="4400" b="1">
          <a:solidFill>
            <a:srgbClr val="FFCC00"/>
          </a:solidFill>
          <a:latin typeface="Arial" charset="0"/>
          <a:cs typeface="Arial" charset="0"/>
        </a:defRPr>
      </a:lvl9pPr>
    </p:titleStyle>
    <p:bodyStyle>
      <a:lvl1pPr marL="342900" indent="-342900" algn="l" rtl="0" eaLnBrk="0" fontAlgn="base" hangingPunct="0">
        <a:spcBef>
          <a:spcPct val="20000"/>
        </a:spcBef>
        <a:spcAft>
          <a:spcPct val="0"/>
        </a:spcAft>
        <a:buChar char="•"/>
        <a:defRPr sz="3200" b="1">
          <a:solidFill>
            <a:schemeClr val="bg1"/>
          </a:solidFill>
          <a:latin typeface="+mn-lt"/>
          <a:ea typeface="Arial" pitchFamily="-106" charset="0"/>
          <a:cs typeface="+mn-cs"/>
        </a:defRPr>
      </a:lvl1pPr>
      <a:lvl2pPr marL="742950" indent="-285750" algn="l" rtl="0" eaLnBrk="0" fontAlgn="base" hangingPunct="0">
        <a:spcBef>
          <a:spcPct val="20000"/>
        </a:spcBef>
        <a:spcAft>
          <a:spcPct val="0"/>
        </a:spcAft>
        <a:buChar char="–"/>
        <a:defRPr sz="2800" b="1">
          <a:solidFill>
            <a:schemeClr val="bg1"/>
          </a:solidFill>
          <a:latin typeface="+mn-lt"/>
          <a:ea typeface="Arial" pitchFamily="-106" charset="0"/>
          <a:cs typeface="+mn-cs"/>
        </a:defRPr>
      </a:lvl2pPr>
      <a:lvl3pPr marL="1143000" indent="-228600" algn="l" rtl="0" eaLnBrk="0" fontAlgn="base" hangingPunct="0">
        <a:spcBef>
          <a:spcPct val="20000"/>
        </a:spcBef>
        <a:spcAft>
          <a:spcPct val="0"/>
        </a:spcAft>
        <a:buChar char="•"/>
        <a:defRPr sz="2400" b="1">
          <a:solidFill>
            <a:schemeClr val="bg1"/>
          </a:solidFill>
          <a:latin typeface="+mn-lt"/>
          <a:ea typeface="Arial" pitchFamily="-106" charset="0"/>
          <a:cs typeface="+mn-cs"/>
        </a:defRPr>
      </a:lvl3pPr>
      <a:lvl4pPr marL="1600200" indent="-228600" algn="l" rtl="0" eaLnBrk="0" fontAlgn="base" hangingPunct="0">
        <a:spcBef>
          <a:spcPct val="20000"/>
        </a:spcBef>
        <a:spcAft>
          <a:spcPct val="0"/>
        </a:spcAft>
        <a:buChar char="–"/>
        <a:defRPr sz="2000" b="1">
          <a:solidFill>
            <a:schemeClr val="bg1"/>
          </a:solidFill>
          <a:latin typeface="+mn-lt"/>
          <a:ea typeface="Arial" pitchFamily="-106" charset="0"/>
          <a:cs typeface="+mn-cs"/>
        </a:defRPr>
      </a:lvl4pPr>
      <a:lvl5pPr marL="2057400" indent="-228600" algn="l" rtl="0" eaLnBrk="0" fontAlgn="base" hangingPunct="0">
        <a:spcBef>
          <a:spcPct val="20000"/>
        </a:spcBef>
        <a:spcAft>
          <a:spcPct val="0"/>
        </a:spcAft>
        <a:buChar char="»"/>
        <a:defRPr sz="2000" b="1">
          <a:solidFill>
            <a:schemeClr val="bg1"/>
          </a:solidFill>
          <a:latin typeface="+mn-lt"/>
          <a:ea typeface="Arial" pitchFamily="-106" charset="0"/>
          <a:cs typeface="+mn-cs"/>
        </a:defRPr>
      </a:lvl5pPr>
      <a:lvl6pPr marL="2514600" indent="-228600" algn="l" rtl="0" fontAlgn="base">
        <a:spcBef>
          <a:spcPct val="20000"/>
        </a:spcBef>
        <a:spcAft>
          <a:spcPct val="0"/>
        </a:spcAft>
        <a:buChar char="»"/>
        <a:defRPr sz="2000" b="1">
          <a:solidFill>
            <a:schemeClr val="bg1"/>
          </a:solidFill>
          <a:latin typeface="+mn-lt"/>
          <a:cs typeface="+mn-cs"/>
        </a:defRPr>
      </a:lvl6pPr>
      <a:lvl7pPr marL="2971800" indent="-228600" algn="l" rtl="0" fontAlgn="base">
        <a:spcBef>
          <a:spcPct val="20000"/>
        </a:spcBef>
        <a:spcAft>
          <a:spcPct val="0"/>
        </a:spcAft>
        <a:buChar char="»"/>
        <a:defRPr sz="2000" b="1">
          <a:solidFill>
            <a:schemeClr val="bg1"/>
          </a:solidFill>
          <a:latin typeface="+mn-lt"/>
          <a:cs typeface="+mn-cs"/>
        </a:defRPr>
      </a:lvl7pPr>
      <a:lvl8pPr marL="3429000" indent="-228600" algn="l" rtl="0" fontAlgn="base">
        <a:spcBef>
          <a:spcPct val="20000"/>
        </a:spcBef>
        <a:spcAft>
          <a:spcPct val="0"/>
        </a:spcAft>
        <a:buChar char="»"/>
        <a:defRPr sz="2000" b="1">
          <a:solidFill>
            <a:schemeClr val="bg1"/>
          </a:solidFill>
          <a:latin typeface="+mn-lt"/>
          <a:cs typeface="+mn-cs"/>
        </a:defRPr>
      </a:lvl8pPr>
      <a:lvl9pPr marL="3886200" indent="-228600" algn="l" rtl="0" fontAlgn="base">
        <a:spcBef>
          <a:spcPct val="20000"/>
        </a:spcBef>
        <a:spcAft>
          <a:spcPct val="0"/>
        </a:spcAft>
        <a:buChar char="»"/>
        <a:defRPr sz="2000" b="1">
          <a:solidFill>
            <a:schemeClr val="bg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3.wmf"/><Relationship Id="rId4" Type="http://schemas.openxmlformats.org/officeDocument/2006/relationships/oleObject" Target="../embeddings/oleObject1.bin"/></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8" name="Rectangle 4"/>
          <p:cNvSpPr>
            <a:spLocks noGrp="1" noChangeArrowheads="1"/>
          </p:cNvSpPr>
          <p:nvPr>
            <p:ph type="ctrTitle"/>
          </p:nvPr>
        </p:nvSpPr>
        <p:spPr/>
        <p:txBody>
          <a:bodyPr/>
          <a:lstStyle/>
          <a:p>
            <a:pPr eaLnBrk="1" hangingPunct="1">
              <a:defRPr/>
            </a:pPr>
            <a:r>
              <a:rPr lang="en-US" sz="4400" dirty="0" smtClean="0"/>
              <a:t>Understanding the Incident Command System (ICS)</a:t>
            </a:r>
          </a:p>
        </p:txBody>
      </p:sp>
      <p:sp>
        <p:nvSpPr>
          <p:cNvPr id="6149" name="Rectangle 5"/>
          <p:cNvSpPr>
            <a:spLocks noGrp="1" noChangeArrowheads="1"/>
          </p:cNvSpPr>
          <p:nvPr>
            <p:ph type="subTitle" idx="1"/>
          </p:nvPr>
        </p:nvSpPr>
        <p:spPr/>
        <p:txBody>
          <a:bodyPr/>
          <a:lstStyle/>
          <a:p>
            <a:pPr eaLnBrk="1" hangingPunct="1">
              <a:defRPr/>
            </a:pPr>
            <a:r>
              <a:rPr lang="en-US" sz="2400" dirty="0" smtClean="0"/>
              <a:t>ICS has been integrated into the National Incident Management System (NIMS)</a:t>
            </a:r>
          </a:p>
          <a:p>
            <a:pPr eaLnBrk="1" hangingPunct="1">
              <a:defRPr/>
            </a:pPr>
            <a:endParaRPr lang="en-US" sz="2400" dirty="0" smtClean="0"/>
          </a:p>
          <a:p>
            <a:pPr eaLnBrk="1" hangingPunct="1">
              <a:defRPr/>
            </a:pPr>
            <a:r>
              <a:rPr lang="en-US" sz="2400" dirty="0" smtClean="0"/>
              <a:t>Presentation adapted for LAUSD schools</a:t>
            </a:r>
          </a:p>
        </p:txBody>
      </p:sp>
      <p:sp>
        <p:nvSpPr>
          <p:cNvPr id="4100" name="TextBox 3"/>
          <p:cNvSpPr txBox="1">
            <a:spLocks noChangeArrowheads="1"/>
          </p:cNvSpPr>
          <p:nvPr/>
        </p:nvSpPr>
        <p:spPr bwMode="auto">
          <a:xfrm>
            <a:off x="381000" y="6172200"/>
            <a:ext cx="59436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itchFamily="-106" charset="0"/>
                <a:ea typeface="ＭＳ Ｐゴシック" pitchFamily="-106" charset="-128"/>
              </a:defRPr>
            </a:lvl1pPr>
            <a:lvl2pPr marL="742950" indent="-285750">
              <a:defRPr>
                <a:solidFill>
                  <a:schemeClr val="tx1"/>
                </a:solidFill>
                <a:latin typeface="Verdana" pitchFamily="-106" charset="0"/>
                <a:ea typeface="ＭＳ Ｐゴシック" pitchFamily="-106" charset="-128"/>
              </a:defRPr>
            </a:lvl2pPr>
            <a:lvl3pPr marL="1143000" indent="-228600">
              <a:defRPr>
                <a:solidFill>
                  <a:schemeClr val="tx1"/>
                </a:solidFill>
                <a:latin typeface="Verdana" pitchFamily="-106" charset="0"/>
                <a:ea typeface="ＭＳ Ｐゴシック" pitchFamily="-106" charset="-128"/>
              </a:defRPr>
            </a:lvl3pPr>
            <a:lvl4pPr marL="1600200" indent="-228600">
              <a:defRPr>
                <a:solidFill>
                  <a:schemeClr val="tx1"/>
                </a:solidFill>
                <a:latin typeface="Verdana" pitchFamily="-106" charset="0"/>
                <a:ea typeface="ＭＳ Ｐゴシック" pitchFamily="-106" charset="-128"/>
              </a:defRPr>
            </a:lvl4pPr>
            <a:lvl5pPr marL="2057400" indent="-228600">
              <a:defRPr>
                <a:solidFill>
                  <a:schemeClr val="tx1"/>
                </a:solidFill>
                <a:latin typeface="Verdana" pitchFamily="-106" charset="0"/>
                <a:ea typeface="ＭＳ Ｐゴシック" pitchFamily="-106" charset="-128"/>
              </a:defRPr>
            </a:lvl5pPr>
            <a:lvl6pPr marL="2514600" indent="-228600" eaLnBrk="0" fontAlgn="base" hangingPunct="0">
              <a:spcBef>
                <a:spcPct val="0"/>
              </a:spcBef>
              <a:spcAft>
                <a:spcPct val="0"/>
              </a:spcAft>
              <a:defRPr>
                <a:solidFill>
                  <a:schemeClr val="tx1"/>
                </a:solidFill>
                <a:latin typeface="Verdana" pitchFamily="-106" charset="0"/>
                <a:ea typeface="ＭＳ Ｐゴシック" pitchFamily="-106" charset="-128"/>
              </a:defRPr>
            </a:lvl6pPr>
            <a:lvl7pPr marL="2971800" indent="-228600" eaLnBrk="0" fontAlgn="base" hangingPunct="0">
              <a:spcBef>
                <a:spcPct val="0"/>
              </a:spcBef>
              <a:spcAft>
                <a:spcPct val="0"/>
              </a:spcAft>
              <a:defRPr>
                <a:solidFill>
                  <a:schemeClr val="tx1"/>
                </a:solidFill>
                <a:latin typeface="Verdana" pitchFamily="-106" charset="0"/>
                <a:ea typeface="ＭＳ Ｐゴシック" pitchFamily="-106" charset="-128"/>
              </a:defRPr>
            </a:lvl7pPr>
            <a:lvl8pPr marL="3429000" indent="-228600" eaLnBrk="0" fontAlgn="base" hangingPunct="0">
              <a:spcBef>
                <a:spcPct val="0"/>
              </a:spcBef>
              <a:spcAft>
                <a:spcPct val="0"/>
              </a:spcAft>
              <a:defRPr>
                <a:solidFill>
                  <a:schemeClr val="tx1"/>
                </a:solidFill>
                <a:latin typeface="Verdana" pitchFamily="-106" charset="0"/>
                <a:ea typeface="ＭＳ Ｐゴシック" pitchFamily="-106" charset="-128"/>
              </a:defRPr>
            </a:lvl8pPr>
            <a:lvl9pPr marL="3886200" indent="-228600" eaLnBrk="0" fontAlgn="base" hangingPunct="0">
              <a:spcBef>
                <a:spcPct val="0"/>
              </a:spcBef>
              <a:spcAft>
                <a:spcPct val="0"/>
              </a:spcAft>
              <a:defRPr>
                <a:solidFill>
                  <a:schemeClr val="tx1"/>
                </a:solidFill>
                <a:latin typeface="Verdana" pitchFamily="-106" charset="0"/>
                <a:ea typeface="ＭＳ Ｐゴシック" pitchFamily="-106" charset="-128"/>
              </a:defRPr>
            </a:lvl9pPr>
          </a:lstStyle>
          <a:p>
            <a:pPr algn="ctr"/>
            <a:r>
              <a:rPr lang="en-US" altLang="en-US" sz="1200">
                <a:solidFill>
                  <a:schemeClr val="bg1"/>
                </a:solidFill>
              </a:rPr>
              <a:t>Content courtesy of Borden/Lee Consulting.  All Rights Reserved.</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148"/>
                                        </p:tgtEl>
                                        <p:attrNameLst>
                                          <p:attrName>style.visibility</p:attrName>
                                        </p:attrNameLst>
                                      </p:cBhvr>
                                      <p:to>
                                        <p:strVal val="visible"/>
                                      </p:to>
                                    </p:set>
                                    <p:animEffect transition="in" filter="fade">
                                      <p:cBhvr>
                                        <p:cTn id="7" dur="1000"/>
                                        <p:tgtEl>
                                          <p:spTgt spid="614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149">
                                            <p:txEl>
                                              <p:pRg st="0" end="0"/>
                                            </p:txEl>
                                          </p:spTgt>
                                        </p:tgtEl>
                                        <p:attrNameLst>
                                          <p:attrName>style.visibility</p:attrName>
                                        </p:attrNameLst>
                                      </p:cBhvr>
                                      <p:to>
                                        <p:strVal val="visible"/>
                                      </p:to>
                                    </p:set>
                                    <p:animEffect transition="in" filter="fade">
                                      <p:cBhvr>
                                        <p:cTn id="12" dur="1000"/>
                                        <p:tgtEl>
                                          <p:spTgt spid="6149">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149">
                                            <p:txEl>
                                              <p:pRg st="2" end="2"/>
                                            </p:txEl>
                                          </p:spTgt>
                                        </p:tgtEl>
                                        <p:attrNameLst>
                                          <p:attrName>style.visibility</p:attrName>
                                        </p:attrNameLst>
                                      </p:cBhvr>
                                      <p:to>
                                        <p:strVal val="visible"/>
                                      </p:to>
                                    </p:set>
                                    <p:animEffect transition="in" filter="fade">
                                      <p:cBhvr>
                                        <p:cTn id="17" dur="1000"/>
                                        <p:tgtEl>
                                          <p:spTgt spid="614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8" grpId="0"/>
      <p:bldP spid="6149"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39913" y="103188"/>
            <a:ext cx="6934200" cy="914400"/>
          </a:xfrm>
        </p:spPr>
        <p:txBody>
          <a:bodyPr/>
          <a:lstStyle/>
          <a:p>
            <a:pPr>
              <a:defRPr/>
            </a:pPr>
            <a:r>
              <a:rPr lang="en-US" sz="3600" dirty="0" smtClean="0"/>
              <a:t>ICS Organizational Chart A</a:t>
            </a:r>
            <a:endParaRPr lang="en-US" sz="3600" dirty="0"/>
          </a:p>
        </p:txBody>
      </p:sp>
      <p:grpSp>
        <p:nvGrpSpPr>
          <p:cNvPr id="12291" name="Content Placeholder 3"/>
          <p:cNvGrpSpPr>
            <a:grpSpLocks noGrp="1"/>
          </p:cNvGrpSpPr>
          <p:nvPr>
            <p:ph idx="1"/>
          </p:nvPr>
        </p:nvGrpSpPr>
        <p:grpSpPr bwMode="auto">
          <a:xfrm>
            <a:off x="566738" y="1398588"/>
            <a:ext cx="8001000" cy="5029200"/>
            <a:chOff x="609600" y="1447800"/>
            <a:chExt cx="8153400" cy="4267200"/>
          </a:xfrm>
        </p:grpSpPr>
        <p:sp>
          <p:nvSpPr>
            <p:cNvPr id="5" name="Rectangle 3"/>
            <p:cNvSpPr>
              <a:spLocks noChangeArrowheads="1"/>
            </p:cNvSpPr>
            <p:nvPr/>
          </p:nvSpPr>
          <p:spPr bwMode="auto">
            <a:xfrm>
              <a:off x="2743396" y="2514600"/>
              <a:ext cx="3581672" cy="914592"/>
            </a:xfrm>
            <a:prstGeom prst="rect">
              <a:avLst/>
            </a:prstGeom>
            <a:solidFill>
              <a:srgbClr val="FFFF00"/>
            </a:solidFill>
            <a:ln w="28575">
              <a:solidFill>
                <a:srgbClr val="000000"/>
              </a:solidFill>
              <a:miter lim="800000"/>
              <a:headEnd/>
              <a:tailEnd/>
            </a:ln>
            <a:effectLst/>
            <a:scene3d>
              <a:camera prst="orthographicFront"/>
              <a:lightRig rig="threePt" dir="t"/>
            </a:scene3d>
            <a:sp3d>
              <a:bevelT prst="relaxedInset"/>
            </a:sp3d>
          </p:spPr>
          <p:txBody>
            <a:bodyPr wrap="none" anchor="ctr"/>
            <a:lstStyle/>
            <a:p>
              <a:pPr algn="ctr" eaLnBrk="1" hangingPunct="1">
                <a:defRPr/>
              </a:pPr>
              <a:r>
                <a:rPr lang="en-US" sz="2000" b="1" dirty="0">
                  <a:effectLst>
                    <a:outerShdw blurRad="38100" dist="38100" dir="2700000" algn="tl">
                      <a:srgbClr val="000000"/>
                    </a:outerShdw>
                  </a:effectLst>
                  <a:latin typeface="Arial" pitchFamily="34" charset="0"/>
                </a:rPr>
                <a:t>INCIDENT COMMANDER</a:t>
              </a:r>
            </a:p>
            <a:p>
              <a:pPr algn="ctr" eaLnBrk="1" hangingPunct="1">
                <a:defRPr/>
              </a:pPr>
              <a:r>
                <a:rPr lang="en-US" sz="2000" b="1" dirty="0">
                  <a:effectLst>
                    <a:outerShdw blurRad="38100" dist="38100" dir="2700000" algn="tl">
                      <a:srgbClr val="000000"/>
                    </a:outerShdw>
                  </a:effectLst>
                  <a:latin typeface="Arial" pitchFamily="34" charset="0"/>
                </a:rPr>
                <a:t>“the Boss”</a:t>
              </a:r>
            </a:p>
          </p:txBody>
        </p:sp>
        <p:sp>
          <p:nvSpPr>
            <p:cNvPr id="6" name="Rectangle 4"/>
            <p:cNvSpPr>
              <a:spLocks noChangeArrowheads="1"/>
            </p:cNvSpPr>
            <p:nvPr/>
          </p:nvSpPr>
          <p:spPr bwMode="auto">
            <a:xfrm>
              <a:off x="609600" y="3885815"/>
              <a:ext cx="1828044" cy="1829185"/>
            </a:xfrm>
            <a:prstGeom prst="rect">
              <a:avLst/>
            </a:prstGeom>
            <a:solidFill>
              <a:srgbClr val="FF0000"/>
            </a:solidFill>
            <a:ln w="9525">
              <a:solidFill>
                <a:schemeClr val="tx1"/>
              </a:solidFill>
              <a:miter lim="800000"/>
              <a:headEnd/>
              <a:tailEnd/>
            </a:ln>
            <a:effectLst/>
            <a:scene3d>
              <a:camera prst="orthographicFront"/>
              <a:lightRig rig="threePt" dir="t"/>
            </a:scene3d>
            <a:sp3d>
              <a:bevelT prst="relaxedInset"/>
            </a:sp3d>
          </p:spPr>
          <p:txBody>
            <a:bodyPr wrap="none" anchor="ctr"/>
            <a:lstStyle/>
            <a:p>
              <a:pPr algn="ctr" eaLnBrk="1" hangingPunct="1">
                <a:defRPr/>
              </a:pPr>
              <a:r>
                <a:rPr lang="en-US" b="1" dirty="0">
                  <a:solidFill>
                    <a:schemeClr val="bg1"/>
                  </a:solidFill>
                  <a:latin typeface="Arial" pitchFamily="34" charset="0"/>
                </a:rPr>
                <a:t>OPERATIONS</a:t>
              </a:r>
            </a:p>
            <a:p>
              <a:pPr algn="ctr" eaLnBrk="1" hangingPunct="1">
                <a:defRPr/>
              </a:pPr>
              <a:endParaRPr lang="en-US" b="1" dirty="0">
                <a:solidFill>
                  <a:schemeClr val="bg1"/>
                </a:solidFill>
                <a:latin typeface="Arial" pitchFamily="34" charset="0"/>
              </a:endParaRPr>
            </a:p>
            <a:p>
              <a:pPr algn="ctr" eaLnBrk="1" hangingPunct="1">
                <a:defRPr/>
              </a:pPr>
              <a:r>
                <a:rPr lang="en-US" b="1" dirty="0">
                  <a:solidFill>
                    <a:schemeClr val="bg1"/>
                  </a:solidFill>
                  <a:latin typeface="Arial" pitchFamily="34" charset="0"/>
                </a:rPr>
                <a:t>“the </a:t>
              </a:r>
              <a:r>
                <a:rPr lang="en-US" b="1" dirty="0">
                  <a:solidFill>
                    <a:schemeClr val="bg1"/>
                  </a:solidFill>
                  <a:latin typeface="Arial" pitchFamily="34" charset="0"/>
                </a:rPr>
                <a:t>Doers</a:t>
              </a:r>
              <a:r>
                <a:rPr lang="en-US" b="1" dirty="0">
                  <a:solidFill>
                    <a:schemeClr val="bg1"/>
                  </a:solidFill>
                  <a:latin typeface="Arial" pitchFamily="34" charset="0"/>
                </a:rPr>
                <a:t>”</a:t>
              </a:r>
            </a:p>
          </p:txBody>
        </p:sp>
        <p:sp>
          <p:nvSpPr>
            <p:cNvPr id="7" name="Rectangle 5"/>
            <p:cNvSpPr>
              <a:spLocks noChangeArrowheads="1"/>
            </p:cNvSpPr>
            <p:nvPr/>
          </p:nvSpPr>
          <p:spPr bwMode="auto">
            <a:xfrm>
              <a:off x="2515295" y="3885815"/>
              <a:ext cx="1904077" cy="1829185"/>
            </a:xfrm>
            <a:prstGeom prst="rect">
              <a:avLst/>
            </a:prstGeom>
            <a:solidFill>
              <a:srgbClr val="7030A0"/>
            </a:solidFill>
            <a:ln w="9525">
              <a:solidFill>
                <a:schemeClr val="tx1"/>
              </a:solidFill>
              <a:miter lim="800000"/>
              <a:headEnd/>
              <a:tailEnd/>
            </a:ln>
            <a:effectLst/>
            <a:scene3d>
              <a:camera prst="orthographicFront"/>
              <a:lightRig rig="threePt" dir="t"/>
            </a:scene3d>
            <a:sp3d>
              <a:bevelT prst="relaxedInset"/>
            </a:sp3d>
          </p:spPr>
          <p:txBody>
            <a:bodyPr wrap="none" anchor="ctr"/>
            <a:lstStyle/>
            <a:p>
              <a:pPr algn="ctr" eaLnBrk="1" hangingPunct="1">
                <a:defRPr/>
              </a:pPr>
              <a:endParaRPr lang="en-US" b="1" dirty="0">
                <a:solidFill>
                  <a:schemeClr val="bg1"/>
                </a:solidFill>
                <a:latin typeface="Arial" pitchFamily="34" charset="0"/>
              </a:endParaRPr>
            </a:p>
            <a:p>
              <a:pPr algn="ctr" eaLnBrk="1" hangingPunct="1">
                <a:defRPr/>
              </a:pPr>
              <a:r>
                <a:rPr lang="en-US" b="1" dirty="0">
                  <a:solidFill>
                    <a:schemeClr val="bg1"/>
                  </a:solidFill>
                  <a:latin typeface="Arial" pitchFamily="34" charset="0"/>
                </a:rPr>
                <a:t>PLANNING &amp; </a:t>
              </a:r>
            </a:p>
            <a:p>
              <a:pPr algn="ctr" eaLnBrk="1" hangingPunct="1">
                <a:defRPr/>
              </a:pPr>
              <a:r>
                <a:rPr lang="en-US" b="1" dirty="0">
                  <a:solidFill>
                    <a:schemeClr val="bg1"/>
                  </a:solidFill>
                  <a:latin typeface="Arial" pitchFamily="34" charset="0"/>
                </a:rPr>
                <a:t>INTELLIGENCE</a:t>
              </a:r>
            </a:p>
            <a:p>
              <a:pPr algn="ctr" eaLnBrk="1" hangingPunct="1">
                <a:defRPr/>
              </a:pPr>
              <a:endParaRPr lang="en-US" b="1" dirty="0">
                <a:solidFill>
                  <a:schemeClr val="bg1"/>
                </a:solidFill>
                <a:latin typeface="Arial" pitchFamily="34" charset="0"/>
              </a:endParaRPr>
            </a:p>
            <a:p>
              <a:pPr algn="ctr">
                <a:defRPr/>
              </a:pPr>
              <a:r>
                <a:rPr lang="en-US" b="1" dirty="0">
                  <a:solidFill>
                    <a:schemeClr val="bg1"/>
                  </a:solidFill>
                  <a:latin typeface="Arial" pitchFamily="34" charset="0"/>
                </a:rPr>
                <a:t>“the Planners”</a:t>
              </a:r>
            </a:p>
          </p:txBody>
        </p:sp>
        <p:sp>
          <p:nvSpPr>
            <p:cNvPr id="8" name="Rectangle 6"/>
            <p:cNvSpPr>
              <a:spLocks noChangeArrowheads="1"/>
            </p:cNvSpPr>
            <p:nvPr/>
          </p:nvSpPr>
          <p:spPr bwMode="auto">
            <a:xfrm>
              <a:off x="4571440" y="3885815"/>
              <a:ext cx="1905695" cy="1829185"/>
            </a:xfrm>
            <a:prstGeom prst="rect">
              <a:avLst/>
            </a:prstGeom>
            <a:solidFill>
              <a:srgbClr val="FF9900"/>
            </a:solidFill>
            <a:ln w="9525">
              <a:solidFill>
                <a:schemeClr val="tx1"/>
              </a:solidFill>
              <a:miter lim="800000"/>
              <a:headEnd/>
              <a:tailEnd/>
            </a:ln>
            <a:effectLst/>
            <a:scene3d>
              <a:camera prst="orthographicFront"/>
              <a:lightRig rig="threePt" dir="t"/>
            </a:scene3d>
            <a:sp3d>
              <a:bevelT prst="relaxedInset"/>
            </a:sp3d>
          </p:spPr>
          <p:txBody>
            <a:bodyPr wrap="none" anchor="ctr"/>
            <a:lstStyle/>
            <a:p>
              <a:pPr algn="ctr" eaLnBrk="1" hangingPunct="1">
                <a:defRPr/>
              </a:pPr>
              <a:r>
                <a:rPr lang="en-US" b="1" dirty="0">
                  <a:solidFill>
                    <a:schemeClr val="bg1"/>
                  </a:solidFill>
                  <a:latin typeface="Arial" pitchFamily="34" charset="0"/>
                </a:rPr>
                <a:t>LOGISTICS</a:t>
              </a:r>
            </a:p>
            <a:p>
              <a:pPr algn="ctr" eaLnBrk="1" hangingPunct="1">
                <a:defRPr/>
              </a:pPr>
              <a:endParaRPr lang="en-US" b="1" dirty="0">
                <a:solidFill>
                  <a:schemeClr val="bg1"/>
                </a:solidFill>
                <a:latin typeface="Arial" pitchFamily="34" charset="0"/>
              </a:endParaRPr>
            </a:p>
            <a:p>
              <a:pPr algn="ctr" eaLnBrk="1" hangingPunct="1">
                <a:defRPr/>
              </a:pPr>
              <a:r>
                <a:rPr lang="en-US" b="1" dirty="0">
                  <a:solidFill>
                    <a:schemeClr val="bg1"/>
                  </a:solidFill>
                  <a:latin typeface="Arial" pitchFamily="34" charset="0"/>
                </a:rPr>
                <a:t>“the </a:t>
              </a:r>
              <a:r>
                <a:rPr lang="en-US" b="1" dirty="0">
                  <a:solidFill>
                    <a:schemeClr val="bg1"/>
                  </a:solidFill>
                  <a:latin typeface="Arial" pitchFamily="34" charset="0"/>
                </a:rPr>
                <a:t>Getters</a:t>
              </a:r>
              <a:r>
                <a:rPr lang="en-US" b="1" dirty="0">
                  <a:solidFill>
                    <a:schemeClr val="bg1"/>
                  </a:solidFill>
                  <a:latin typeface="Arial" pitchFamily="34" charset="0"/>
                </a:rPr>
                <a:t>”</a:t>
              </a:r>
            </a:p>
          </p:txBody>
        </p:sp>
        <p:sp>
          <p:nvSpPr>
            <p:cNvPr id="9" name="Rectangle 7"/>
            <p:cNvSpPr>
              <a:spLocks noChangeArrowheads="1"/>
            </p:cNvSpPr>
            <p:nvPr/>
          </p:nvSpPr>
          <p:spPr bwMode="auto">
            <a:xfrm>
              <a:off x="6553170" y="3885815"/>
              <a:ext cx="2209830" cy="1829185"/>
            </a:xfrm>
            <a:prstGeom prst="rect">
              <a:avLst/>
            </a:prstGeom>
            <a:solidFill>
              <a:srgbClr val="009900"/>
            </a:solidFill>
            <a:ln w="9525">
              <a:solidFill>
                <a:schemeClr val="tx1"/>
              </a:solidFill>
              <a:miter lim="800000"/>
              <a:headEnd/>
              <a:tailEnd/>
            </a:ln>
            <a:effectLst/>
            <a:scene3d>
              <a:camera prst="orthographicFront"/>
              <a:lightRig rig="threePt" dir="t"/>
            </a:scene3d>
            <a:sp3d>
              <a:bevelT prst="relaxedInset"/>
            </a:sp3d>
          </p:spPr>
          <p:txBody>
            <a:bodyPr wrap="none" anchor="ctr"/>
            <a:lstStyle/>
            <a:p>
              <a:pPr algn="ctr" eaLnBrk="1" hangingPunct="1">
                <a:defRPr/>
              </a:pPr>
              <a:r>
                <a:rPr lang="en-US" b="1" dirty="0">
                  <a:solidFill>
                    <a:schemeClr val="bg1"/>
                  </a:solidFill>
                  <a:latin typeface="Arial" pitchFamily="34" charset="0"/>
                </a:rPr>
                <a:t>FINANCE &amp; </a:t>
              </a:r>
            </a:p>
            <a:p>
              <a:pPr algn="ctr" eaLnBrk="1" hangingPunct="1">
                <a:defRPr/>
              </a:pPr>
              <a:r>
                <a:rPr lang="en-US" b="1" dirty="0">
                  <a:solidFill>
                    <a:schemeClr val="bg1"/>
                  </a:solidFill>
                  <a:latin typeface="Arial" pitchFamily="34" charset="0"/>
                </a:rPr>
                <a:t>ADMINISTRATION</a:t>
              </a:r>
            </a:p>
            <a:p>
              <a:pPr algn="ctr" eaLnBrk="1" hangingPunct="1">
                <a:defRPr/>
              </a:pPr>
              <a:r>
                <a:rPr lang="en-US" b="1" dirty="0">
                  <a:solidFill>
                    <a:schemeClr val="bg1"/>
                  </a:solidFill>
                  <a:latin typeface="Arial" pitchFamily="34" charset="0"/>
                </a:rPr>
                <a:t>“the Keep-</a:t>
              </a:r>
            </a:p>
            <a:p>
              <a:pPr algn="ctr" eaLnBrk="1" hangingPunct="1">
                <a:defRPr/>
              </a:pPr>
              <a:r>
                <a:rPr lang="en-US" b="1" dirty="0">
                  <a:solidFill>
                    <a:schemeClr val="bg1"/>
                  </a:solidFill>
                  <a:latin typeface="Arial" pitchFamily="34" charset="0"/>
                </a:rPr>
                <a:t>Trackers</a:t>
              </a:r>
              <a:r>
                <a:rPr lang="en-US" b="1" dirty="0">
                  <a:solidFill>
                    <a:schemeClr val="bg1"/>
                  </a:solidFill>
                  <a:latin typeface="Arial" pitchFamily="34" charset="0"/>
                </a:rPr>
                <a:t>”</a:t>
              </a:r>
            </a:p>
          </p:txBody>
        </p:sp>
        <p:sp>
          <p:nvSpPr>
            <p:cNvPr id="10" name="Line 8"/>
            <p:cNvSpPr>
              <a:spLocks noChangeShapeType="1"/>
            </p:cNvSpPr>
            <p:nvPr/>
          </p:nvSpPr>
          <p:spPr bwMode="auto">
            <a:xfrm>
              <a:off x="4419373" y="3429192"/>
              <a:ext cx="0" cy="228985"/>
            </a:xfrm>
            <a:prstGeom prst="line">
              <a:avLst/>
            </a:prstGeom>
            <a:ln>
              <a:headEnd/>
              <a:tailEnd/>
            </a:ln>
          </p:spPr>
          <p:style>
            <a:lnRef idx="1">
              <a:schemeClr val="accent1"/>
            </a:lnRef>
            <a:fillRef idx="0">
              <a:schemeClr val="accent1"/>
            </a:fillRef>
            <a:effectRef idx="0">
              <a:schemeClr val="accent1"/>
            </a:effectRef>
            <a:fontRef idx="minor">
              <a:schemeClr val="tx1"/>
            </a:fontRef>
          </p:style>
          <p:txBody>
            <a:bodyPr wrap="none"/>
            <a:lstStyle/>
            <a:p>
              <a:pPr>
                <a:defRPr/>
              </a:pPr>
              <a:endParaRPr lang="en-US" dirty="0"/>
            </a:p>
          </p:txBody>
        </p:sp>
        <p:sp>
          <p:nvSpPr>
            <p:cNvPr id="11" name="Line 9"/>
            <p:cNvSpPr>
              <a:spLocks noChangeShapeType="1"/>
            </p:cNvSpPr>
            <p:nvPr/>
          </p:nvSpPr>
          <p:spPr bwMode="auto">
            <a:xfrm flipV="1">
              <a:off x="1447588" y="3658177"/>
              <a:ext cx="0" cy="227638"/>
            </a:xfrm>
            <a:prstGeom prst="line">
              <a:avLst/>
            </a:prstGeom>
            <a:ln>
              <a:headEnd/>
              <a:tailEnd/>
            </a:ln>
          </p:spPr>
          <p:style>
            <a:lnRef idx="1">
              <a:schemeClr val="accent1"/>
            </a:lnRef>
            <a:fillRef idx="0">
              <a:schemeClr val="accent1"/>
            </a:fillRef>
            <a:effectRef idx="0">
              <a:schemeClr val="accent1"/>
            </a:effectRef>
            <a:fontRef idx="minor">
              <a:schemeClr val="tx1"/>
            </a:fontRef>
          </p:style>
          <p:txBody>
            <a:bodyPr wrap="none"/>
            <a:lstStyle/>
            <a:p>
              <a:pPr>
                <a:defRPr/>
              </a:pPr>
              <a:endParaRPr lang="en-US" dirty="0"/>
            </a:p>
          </p:txBody>
        </p:sp>
        <p:sp>
          <p:nvSpPr>
            <p:cNvPr id="12" name="Line 10"/>
            <p:cNvSpPr>
              <a:spLocks noChangeShapeType="1"/>
            </p:cNvSpPr>
            <p:nvPr/>
          </p:nvSpPr>
          <p:spPr bwMode="auto">
            <a:xfrm flipV="1">
              <a:off x="5563114" y="3658177"/>
              <a:ext cx="0" cy="227638"/>
            </a:xfrm>
            <a:prstGeom prst="line">
              <a:avLst/>
            </a:prstGeom>
            <a:ln>
              <a:headEnd/>
              <a:tailEnd/>
            </a:ln>
          </p:spPr>
          <p:style>
            <a:lnRef idx="1">
              <a:schemeClr val="accent1"/>
            </a:lnRef>
            <a:fillRef idx="0">
              <a:schemeClr val="accent1"/>
            </a:fillRef>
            <a:effectRef idx="0">
              <a:schemeClr val="accent1"/>
            </a:effectRef>
            <a:fontRef idx="minor">
              <a:schemeClr val="tx1"/>
            </a:fontRef>
          </p:style>
          <p:txBody>
            <a:bodyPr wrap="none"/>
            <a:lstStyle/>
            <a:p>
              <a:pPr>
                <a:defRPr/>
              </a:pPr>
              <a:endParaRPr lang="en-US" dirty="0"/>
            </a:p>
          </p:txBody>
        </p:sp>
        <p:sp>
          <p:nvSpPr>
            <p:cNvPr id="13" name="Line 11"/>
            <p:cNvSpPr>
              <a:spLocks noChangeShapeType="1"/>
            </p:cNvSpPr>
            <p:nvPr/>
          </p:nvSpPr>
          <p:spPr bwMode="auto">
            <a:xfrm flipV="1">
              <a:off x="7696910" y="3658177"/>
              <a:ext cx="0" cy="227638"/>
            </a:xfrm>
            <a:prstGeom prst="line">
              <a:avLst/>
            </a:prstGeom>
            <a:ln>
              <a:headEnd/>
              <a:tailEnd/>
            </a:ln>
          </p:spPr>
          <p:style>
            <a:lnRef idx="1">
              <a:schemeClr val="accent1"/>
            </a:lnRef>
            <a:fillRef idx="0">
              <a:schemeClr val="accent1"/>
            </a:fillRef>
            <a:effectRef idx="0">
              <a:schemeClr val="accent1"/>
            </a:effectRef>
            <a:fontRef idx="minor">
              <a:schemeClr val="tx1"/>
            </a:fontRef>
          </p:style>
          <p:txBody>
            <a:bodyPr wrap="none"/>
            <a:lstStyle/>
            <a:p>
              <a:pPr>
                <a:defRPr/>
              </a:pPr>
              <a:endParaRPr lang="en-US" dirty="0"/>
            </a:p>
          </p:txBody>
        </p:sp>
        <p:sp>
          <p:nvSpPr>
            <p:cNvPr id="14" name="Line 12"/>
            <p:cNvSpPr>
              <a:spLocks noChangeShapeType="1"/>
            </p:cNvSpPr>
            <p:nvPr/>
          </p:nvSpPr>
          <p:spPr bwMode="auto">
            <a:xfrm flipV="1">
              <a:off x="3505351" y="3658177"/>
              <a:ext cx="0" cy="227638"/>
            </a:xfrm>
            <a:prstGeom prst="line">
              <a:avLst/>
            </a:prstGeom>
            <a:ln>
              <a:headEnd/>
              <a:tailEnd/>
            </a:ln>
          </p:spPr>
          <p:style>
            <a:lnRef idx="1">
              <a:schemeClr val="accent1"/>
            </a:lnRef>
            <a:fillRef idx="0">
              <a:schemeClr val="accent1"/>
            </a:fillRef>
            <a:effectRef idx="0">
              <a:schemeClr val="accent1"/>
            </a:effectRef>
            <a:fontRef idx="minor">
              <a:schemeClr val="tx1"/>
            </a:fontRef>
          </p:style>
          <p:txBody>
            <a:bodyPr wrap="none"/>
            <a:lstStyle/>
            <a:p>
              <a:pPr>
                <a:defRPr/>
              </a:pPr>
              <a:endParaRPr lang="en-US" dirty="0"/>
            </a:p>
          </p:txBody>
        </p:sp>
        <p:sp>
          <p:nvSpPr>
            <p:cNvPr id="15" name="Line 13"/>
            <p:cNvSpPr>
              <a:spLocks noChangeShapeType="1"/>
            </p:cNvSpPr>
            <p:nvPr/>
          </p:nvSpPr>
          <p:spPr bwMode="auto">
            <a:xfrm>
              <a:off x="1447588" y="3658177"/>
              <a:ext cx="6249322" cy="0"/>
            </a:xfrm>
            <a:prstGeom prst="line">
              <a:avLst/>
            </a:prstGeom>
            <a:ln>
              <a:headEnd/>
              <a:tailEnd/>
            </a:ln>
          </p:spPr>
          <p:style>
            <a:lnRef idx="1">
              <a:schemeClr val="accent1"/>
            </a:lnRef>
            <a:fillRef idx="0">
              <a:schemeClr val="accent1"/>
            </a:fillRef>
            <a:effectRef idx="0">
              <a:schemeClr val="accent1"/>
            </a:effectRef>
            <a:fontRef idx="minor">
              <a:schemeClr val="tx1"/>
            </a:fontRef>
          </p:style>
          <p:txBody>
            <a:bodyPr wrap="none"/>
            <a:lstStyle/>
            <a:p>
              <a:pPr>
                <a:defRPr/>
              </a:pPr>
              <a:endParaRPr lang="en-US" dirty="0"/>
            </a:p>
          </p:txBody>
        </p:sp>
        <p:sp>
          <p:nvSpPr>
            <p:cNvPr id="16" name="Rectangle 14"/>
            <p:cNvSpPr>
              <a:spLocks noChangeArrowheads="1"/>
            </p:cNvSpPr>
            <p:nvPr/>
          </p:nvSpPr>
          <p:spPr bwMode="auto">
            <a:xfrm>
              <a:off x="1143454" y="1447800"/>
              <a:ext cx="2513965" cy="610177"/>
            </a:xfrm>
            <a:prstGeom prst="rect">
              <a:avLst/>
            </a:prstGeom>
            <a:solidFill>
              <a:schemeClr val="bg2">
                <a:lumMod val="75000"/>
              </a:schemeClr>
            </a:solidFill>
            <a:ln w="28575">
              <a:solidFill>
                <a:srgbClr val="000000"/>
              </a:solidFill>
              <a:miter lim="800000"/>
              <a:headEnd/>
              <a:tailEnd/>
            </a:ln>
            <a:effectLst/>
          </p:spPr>
          <p:txBody>
            <a:bodyPr wrap="none" anchor="ctr"/>
            <a:lstStyle/>
            <a:p>
              <a:pPr algn="ctr" eaLnBrk="1" hangingPunct="1">
                <a:defRPr/>
              </a:pPr>
              <a:r>
                <a:rPr lang="en-US" sz="2000" b="1" dirty="0">
                  <a:solidFill>
                    <a:schemeClr val="bg1"/>
                  </a:solidFill>
                  <a:effectLst>
                    <a:outerShdw blurRad="38100" dist="38100" dir="2700000" algn="tl">
                      <a:srgbClr val="000000"/>
                    </a:outerShdw>
                  </a:effectLst>
                  <a:latin typeface="Arial" pitchFamily="34" charset="0"/>
                </a:rPr>
                <a:t>SCHOOL BOARD</a:t>
              </a:r>
            </a:p>
          </p:txBody>
        </p:sp>
        <p:sp>
          <p:nvSpPr>
            <p:cNvPr id="17" name="Line 15"/>
            <p:cNvSpPr>
              <a:spLocks noChangeShapeType="1"/>
            </p:cNvSpPr>
            <p:nvPr/>
          </p:nvSpPr>
          <p:spPr bwMode="auto">
            <a:xfrm>
              <a:off x="4419373" y="1752215"/>
              <a:ext cx="0" cy="762385"/>
            </a:xfrm>
            <a:prstGeom prst="line">
              <a:avLst/>
            </a:prstGeom>
            <a:ln>
              <a:headEnd/>
              <a:tailEnd/>
            </a:ln>
          </p:spPr>
          <p:style>
            <a:lnRef idx="1">
              <a:schemeClr val="accent1"/>
            </a:lnRef>
            <a:fillRef idx="0">
              <a:schemeClr val="accent1"/>
            </a:fillRef>
            <a:effectRef idx="0">
              <a:schemeClr val="accent1"/>
            </a:effectRef>
            <a:fontRef idx="minor">
              <a:schemeClr val="tx1"/>
            </a:fontRef>
          </p:style>
          <p:txBody>
            <a:bodyPr wrap="none"/>
            <a:lstStyle/>
            <a:p>
              <a:pPr>
                <a:defRPr/>
              </a:pPr>
              <a:endParaRPr lang="en-US" dirty="0"/>
            </a:p>
          </p:txBody>
        </p:sp>
        <p:sp>
          <p:nvSpPr>
            <p:cNvPr id="18" name="Rectangle 16"/>
            <p:cNvSpPr>
              <a:spLocks noChangeArrowheads="1"/>
            </p:cNvSpPr>
            <p:nvPr/>
          </p:nvSpPr>
          <p:spPr bwMode="auto">
            <a:xfrm>
              <a:off x="5181328" y="1447800"/>
              <a:ext cx="2667650" cy="610177"/>
            </a:xfrm>
            <a:prstGeom prst="rect">
              <a:avLst/>
            </a:prstGeom>
            <a:solidFill>
              <a:schemeClr val="bg2">
                <a:lumMod val="75000"/>
              </a:schemeClr>
            </a:solidFill>
            <a:ln w="28575">
              <a:solidFill>
                <a:srgbClr val="000000"/>
              </a:solidFill>
              <a:miter lim="800000"/>
              <a:headEnd/>
              <a:tailEnd/>
            </a:ln>
            <a:effectLst/>
          </p:spPr>
          <p:txBody>
            <a:bodyPr wrap="none" anchor="ctr"/>
            <a:lstStyle/>
            <a:p>
              <a:pPr algn="ctr" eaLnBrk="1" hangingPunct="1">
                <a:defRPr/>
              </a:pPr>
              <a:r>
                <a:rPr lang="en-US" sz="2000" b="1" dirty="0">
                  <a:solidFill>
                    <a:schemeClr val="bg1"/>
                  </a:solidFill>
                  <a:effectLst>
                    <a:outerShdw blurRad="38100" dist="38100" dir="2700000" algn="tl">
                      <a:srgbClr val="000000"/>
                    </a:outerShdw>
                  </a:effectLst>
                  <a:latin typeface="Arial" pitchFamily="34" charset="0"/>
                </a:rPr>
                <a:t>SUPERINTENDENT</a:t>
              </a:r>
            </a:p>
          </p:txBody>
        </p:sp>
        <p:sp>
          <p:nvSpPr>
            <p:cNvPr id="19" name="Line 17"/>
            <p:cNvSpPr>
              <a:spLocks noChangeShapeType="1"/>
            </p:cNvSpPr>
            <p:nvPr/>
          </p:nvSpPr>
          <p:spPr bwMode="auto">
            <a:xfrm>
              <a:off x="3657419" y="1752215"/>
              <a:ext cx="1523909" cy="0"/>
            </a:xfrm>
            <a:prstGeom prst="line">
              <a:avLst/>
            </a:prstGeom>
            <a:ln>
              <a:headEnd/>
              <a:tailEnd/>
            </a:ln>
          </p:spPr>
          <p:style>
            <a:lnRef idx="1">
              <a:schemeClr val="accent1"/>
            </a:lnRef>
            <a:fillRef idx="0">
              <a:schemeClr val="accent1"/>
            </a:fillRef>
            <a:effectRef idx="0">
              <a:schemeClr val="accent1"/>
            </a:effectRef>
            <a:fontRef idx="minor">
              <a:schemeClr val="tx1"/>
            </a:fontRef>
          </p:style>
          <p:txBody>
            <a:bodyPr wrap="none"/>
            <a:lstStyle/>
            <a:p>
              <a:pPr>
                <a:defRPr/>
              </a:pPr>
              <a:endParaRPr lang="en-US" dirty="0"/>
            </a:p>
          </p:txBody>
        </p:sp>
      </p:gr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81150" y="152400"/>
            <a:ext cx="6934200" cy="914400"/>
          </a:xfrm>
        </p:spPr>
        <p:txBody>
          <a:bodyPr/>
          <a:lstStyle/>
          <a:p>
            <a:pPr>
              <a:defRPr/>
            </a:pPr>
            <a:r>
              <a:rPr lang="en-US" dirty="0" smtClean="0"/>
              <a:t>ICS - Command</a:t>
            </a:r>
            <a:endParaRPr lang="en-US" dirty="0"/>
          </a:p>
        </p:txBody>
      </p:sp>
      <p:sp>
        <p:nvSpPr>
          <p:cNvPr id="11267" name="Content Placeholder 2"/>
          <p:cNvSpPr>
            <a:spLocks noGrp="1"/>
          </p:cNvSpPr>
          <p:nvPr>
            <p:ph idx="1"/>
          </p:nvPr>
        </p:nvSpPr>
        <p:spPr>
          <a:xfrm>
            <a:off x="396875" y="1387475"/>
            <a:ext cx="8839200" cy="3173413"/>
          </a:xfrm>
        </p:spPr>
        <p:txBody>
          <a:bodyPr/>
          <a:lstStyle/>
          <a:p>
            <a:pPr eaLnBrk="1" hangingPunct="1">
              <a:spcBef>
                <a:spcPct val="0"/>
              </a:spcBef>
              <a:buClr>
                <a:schemeClr val="bg1"/>
              </a:buClr>
              <a:defRPr/>
            </a:pPr>
            <a:r>
              <a:rPr lang="en-US" sz="2800" u="sng" dirty="0" smtClean="0">
                <a:solidFill>
                  <a:srgbClr val="FFC000"/>
                </a:solidFill>
              </a:rPr>
              <a:t>Command</a:t>
            </a:r>
          </a:p>
          <a:p>
            <a:pPr lvl="1" eaLnBrk="1" hangingPunct="1">
              <a:spcBef>
                <a:spcPct val="0"/>
              </a:spcBef>
              <a:buClr>
                <a:schemeClr val="bg1"/>
              </a:buClr>
              <a:buFont typeface="Wingdings" pitchFamily="2" charset="2"/>
              <a:buChar char="Ø"/>
              <a:defRPr/>
            </a:pPr>
            <a:r>
              <a:rPr lang="en-US" dirty="0" smtClean="0"/>
              <a:t> Public Information Officer *</a:t>
            </a:r>
          </a:p>
          <a:p>
            <a:pPr lvl="1" eaLnBrk="1" hangingPunct="1">
              <a:spcBef>
                <a:spcPct val="0"/>
              </a:spcBef>
              <a:buClr>
                <a:schemeClr val="bg1"/>
              </a:buClr>
              <a:buFont typeface="Wingdings" pitchFamily="2" charset="2"/>
              <a:buChar char="Ø"/>
              <a:defRPr/>
            </a:pPr>
            <a:r>
              <a:rPr lang="en-US" dirty="0" smtClean="0"/>
              <a:t> Safety Coordinator </a:t>
            </a:r>
          </a:p>
          <a:p>
            <a:pPr eaLnBrk="1" hangingPunct="1">
              <a:spcBef>
                <a:spcPct val="0"/>
              </a:spcBef>
              <a:buClr>
                <a:schemeClr val="bg1"/>
              </a:buClr>
              <a:defRPr/>
            </a:pPr>
            <a:r>
              <a:rPr lang="en-US" sz="2800" dirty="0" smtClean="0">
                <a:solidFill>
                  <a:schemeClr val="bg1">
                    <a:lumMod val="75000"/>
                  </a:schemeClr>
                </a:solidFill>
              </a:rPr>
              <a:t>Operations</a:t>
            </a:r>
          </a:p>
          <a:p>
            <a:pPr eaLnBrk="1" hangingPunct="1">
              <a:spcBef>
                <a:spcPct val="0"/>
              </a:spcBef>
              <a:buClr>
                <a:schemeClr val="bg1"/>
              </a:buClr>
              <a:defRPr/>
            </a:pPr>
            <a:r>
              <a:rPr lang="en-US" sz="2800" dirty="0" smtClean="0">
                <a:solidFill>
                  <a:schemeClr val="bg1">
                    <a:lumMod val="75000"/>
                  </a:schemeClr>
                </a:solidFill>
              </a:rPr>
              <a:t>Planning/Intelligence</a:t>
            </a:r>
          </a:p>
          <a:p>
            <a:pPr eaLnBrk="1" hangingPunct="1">
              <a:spcBef>
                <a:spcPct val="0"/>
              </a:spcBef>
              <a:buClr>
                <a:schemeClr val="bg1"/>
              </a:buClr>
              <a:defRPr/>
            </a:pPr>
            <a:r>
              <a:rPr lang="en-US" sz="2800" dirty="0" smtClean="0">
                <a:solidFill>
                  <a:schemeClr val="bg1">
                    <a:lumMod val="75000"/>
                  </a:schemeClr>
                </a:solidFill>
              </a:rPr>
              <a:t>Logistics</a:t>
            </a:r>
          </a:p>
          <a:p>
            <a:pPr eaLnBrk="1" hangingPunct="1">
              <a:spcBef>
                <a:spcPct val="0"/>
              </a:spcBef>
              <a:buClr>
                <a:schemeClr val="bg1"/>
              </a:buClr>
              <a:defRPr/>
            </a:pPr>
            <a:r>
              <a:rPr lang="en-US" sz="2800" dirty="0" smtClean="0">
                <a:solidFill>
                  <a:schemeClr val="bg1">
                    <a:lumMod val="75000"/>
                  </a:schemeClr>
                </a:solidFill>
              </a:rPr>
              <a:t>Finance/Administration</a:t>
            </a:r>
          </a:p>
          <a:p>
            <a:pPr>
              <a:defRPr/>
            </a:pPr>
            <a:endParaRPr lang="en-US" dirty="0" smtClean="0"/>
          </a:p>
        </p:txBody>
      </p:sp>
      <p:sp>
        <p:nvSpPr>
          <p:cNvPr id="4" name="Rectangle 3"/>
          <p:cNvSpPr/>
          <p:nvPr/>
        </p:nvSpPr>
        <p:spPr>
          <a:xfrm>
            <a:off x="228600" y="5275263"/>
            <a:ext cx="8686800" cy="354012"/>
          </a:xfrm>
          <a:prstGeom prst="rect">
            <a:avLst/>
          </a:prstGeom>
        </p:spPr>
        <p:txBody>
          <a:bodyPr>
            <a:spAutoFit/>
          </a:bodyPr>
          <a:lstStyle/>
          <a:p>
            <a:pPr algn="ctr">
              <a:spcBef>
                <a:spcPct val="50000"/>
              </a:spcBef>
              <a:defRPr/>
            </a:pPr>
            <a:r>
              <a:rPr lang="en-US" sz="1700" b="1" dirty="0">
                <a:solidFill>
                  <a:schemeClr val="accent3"/>
                </a:solidFill>
                <a:effectLst>
                  <a:outerShdw blurRad="38100" dist="38100" dir="2700000" algn="tl">
                    <a:srgbClr val="000000"/>
                  </a:outerShdw>
                </a:effectLst>
              </a:rPr>
              <a:t>* </a:t>
            </a:r>
            <a:r>
              <a:rPr lang="en-US" sz="1700" b="1" u="sng" dirty="0">
                <a:solidFill>
                  <a:schemeClr val="accent3"/>
                </a:solidFill>
                <a:effectLst>
                  <a:outerShdw blurRad="38100" dist="38100" dir="2700000" algn="tl">
                    <a:srgbClr val="000000"/>
                  </a:outerShdw>
                </a:effectLst>
              </a:rPr>
              <a:t>The </a:t>
            </a:r>
            <a:r>
              <a:rPr lang="en-US" sz="1700" b="1" u="sng" dirty="0">
                <a:solidFill>
                  <a:schemeClr val="accent3"/>
                </a:solidFill>
                <a:effectLst>
                  <a:outerShdw blurRad="38100" dist="38100" dir="2700000" algn="tl">
                    <a:srgbClr val="000000"/>
                  </a:outerShdw>
                </a:effectLst>
              </a:rPr>
              <a:t>PIO function may be </a:t>
            </a:r>
            <a:r>
              <a:rPr lang="en-US" sz="1700" b="1" u="sng" dirty="0">
                <a:solidFill>
                  <a:schemeClr val="accent3"/>
                </a:solidFill>
                <a:effectLst>
                  <a:outerShdw blurRad="38100" dist="38100" dir="2700000" algn="tl">
                    <a:srgbClr val="000000"/>
                  </a:outerShdw>
                </a:effectLst>
              </a:rPr>
              <a:t>assigned to the District Office.</a:t>
            </a:r>
          </a:p>
        </p:txBody>
      </p:sp>
      <p:sp>
        <p:nvSpPr>
          <p:cNvPr id="13317" name="Line 4"/>
          <p:cNvSpPr>
            <a:spLocks noChangeShapeType="1"/>
          </p:cNvSpPr>
          <p:nvPr/>
        </p:nvSpPr>
        <p:spPr bwMode="auto">
          <a:xfrm>
            <a:off x="7772400" y="6324600"/>
            <a:ext cx="990600" cy="0"/>
          </a:xfrm>
          <a:prstGeom prst="line">
            <a:avLst/>
          </a:prstGeom>
          <a:noFill/>
          <a:ln w="203200">
            <a:solidFill>
              <a:srgbClr val="FFC0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ICS Organization Chart B</a:t>
            </a:r>
            <a:endParaRPr lang="en-US" dirty="0"/>
          </a:p>
        </p:txBody>
      </p:sp>
      <p:grpSp>
        <p:nvGrpSpPr>
          <p:cNvPr id="14339" name="Content Placeholder 3"/>
          <p:cNvGrpSpPr>
            <a:grpSpLocks noGrp="1"/>
          </p:cNvGrpSpPr>
          <p:nvPr>
            <p:ph idx="1"/>
          </p:nvPr>
        </p:nvGrpSpPr>
        <p:grpSpPr bwMode="auto">
          <a:xfrm>
            <a:off x="228600" y="1868488"/>
            <a:ext cx="8688388" cy="3021012"/>
            <a:chOff x="705616" y="2085008"/>
            <a:chExt cx="7639336" cy="1269874"/>
          </a:xfrm>
        </p:grpSpPr>
        <p:sp>
          <p:nvSpPr>
            <p:cNvPr id="5" name="Rectangle 3"/>
            <p:cNvSpPr>
              <a:spLocks noChangeArrowheads="1"/>
            </p:cNvSpPr>
            <p:nvPr/>
          </p:nvSpPr>
          <p:spPr bwMode="auto">
            <a:xfrm>
              <a:off x="3835050" y="2085008"/>
              <a:ext cx="1599612" cy="384365"/>
            </a:xfrm>
            <a:prstGeom prst="rect">
              <a:avLst/>
            </a:prstGeom>
            <a:solidFill>
              <a:srgbClr val="FFFF00"/>
            </a:solidFill>
            <a:ln w="9525">
              <a:solidFill>
                <a:schemeClr val="tx1"/>
              </a:solidFill>
              <a:miter lim="800000"/>
              <a:headEnd/>
              <a:tailEnd/>
            </a:ln>
            <a:scene3d>
              <a:camera prst="orthographicFront"/>
              <a:lightRig rig="threePt" dir="t"/>
            </a:scene3d>
            <a:sp3d>
              <a:bevelT prst="relaxedInset"/>
            </a:sp3d>
          </p:spPr>
          <p:txBody>
            <a:bodyPr wrap="none" anchor="ctr"/>
            <a:lstStyle/>
            <a:p>
              <a:pPr>
                <a:defRPr/>
              </a:pPr>
              <a:endParaRPr lang="en-US" dirty="0"/>
            </a:p>
          </p:txBody>
        </p:sp>
        <p:sp>
          <p:nvSpPr>
            <p:cNvPr id="6" name="Rectangle 14"/>
            <p:cNvSpPr>
              <a:spLocks noChangeArrowheads="1"/>
            </p:cNvSpPr>
            <p:nvPr/>
          </p:nvSpPr>
          <p:spPr bwMode="auto">
            <a:xfrm>
              <a:off x="1758066" y="2185770"/>
              <a:ext cx="1599612" cy="347664"/>
            </a:xfrm>
            <a:prstGeom prst="rect">
              <a:avLst/>
            </a:prstGeom>
            <a:solidFill>
              <a:schemeClr val="tx2">
                <a:lumMod val="65000"/>
                <a:lumOff val="35000"/>
              </a:schemeClr>
            </a:solidFill>
            <a:ln w="9525">
              <a:solidFill>
                <a:schemeClr val="tx1"/>
              </a:solidFill>
              <a:miter lim="800000"/>
              <a:headEnd/>
              <a:tailEnd/>
            </a:ln>
          </p:spPr>
          <p:txBody>
            <a:bodyPr wrap="none" anchor="ctr"/>
            <a:lstStyle/>
            <a:p>
              <a:pPr>
                <a:defRPr/>
              </a:pPr>
              <a:endParaRPr lang="en-US" dirty="0">
                <a:ln>
                  <a:solidFill>
                    <a:schemeClr val="accent2">
                      <a:lumMod val="40000"/>
                      <a:lumOff val="60000"/>
                    </a:schemeClr>
                  </a:solidFill>
                </a:ln>
              </a:endParaRPr>
            </a:p>
          </p:txBody>
        </p:sp>
        <p:sp>
          <p:nvSpPr>
            <p:cNvPr id="7" name="Rectangle 15"/>
            <p:cNvSpPr>
              <a:spLocks noChangeArrowheads="1"/>
            </p:cNvSpPr>
            <p:nvPr/>
          </p:nvSpPr>
          <p:spPr bwMode="auto">
            <a:xfrm>
              <a:off x="5845034" y="2185770"/>
              <a:ext cx="1599612" cy="347664"/>
            </a:xfrm>
            <a:prstGeom prst="rect">
              <a:avLst/>
            </a:prstGeom>
            <a:solidFill>
              <a:srgbClr val="FFFF00"/>
            </a:solidFill>
            <a:ln w="9525">
              <a:solidFill>
                <a:schemeClr val="tx1"/>
              </a:solidFill>
              <a:miter lim="800000"/>
              <a:headEnd/>
              <a:tailEnd/>
            </a:ln>
            <a:scene3d>
              <a:camera prst="orthographicFront"/>
              <a:lightRig rig="threePt" dir="t"/>
            </a:scene3d>
            <a:sp3d>
              <a:bevelT prst="relaxedInset"/>
            </a:sp3d>
          </p:spPr>
          <p:txBody>
            <a:bodyPr wrap="none" anchor="ctr"/>
            <a:lstStyle/>
            <a:p>
              <a:pPr>
                <a:defRPr/>
              </a:pPr>
              <a:endParaRPr lang="en-US" dirty="0"/>
            </a:p>
          </p:txBody>
        </p:sp>
        <p:sp>
          <p:nvSpPr>
            <p:cNvPr id="8" name="Line 21"/>
            <p:cNvSpPr>
              <a:spLocks noChangeShapeType="1"/>
            </p:cNvSpPr>
            <p:nvPr/>
          </p:nvSpPr>
          <p:spPr bwMode="auto">
            <a:xfrm flipV="1">
              <a:off x="1423069" y="2761651"/>
              <a:ext cx="0" cy="228884"/>
            </a:xfrm>
            <a:prstGeom prst="line">
              <a:avLst/>
            </a:prstGeom>
            <a:ln>
              <a:headEnd/>
              <a:tailEnd/>
            </a:ln>
          </p:spPr>
          <p:style>
            <a:lnRef idx="1">
              <a:schemeClr val="accent1"/>
            </a:lnRef>
            <a:fillRef idx="0">
              <a:schemeClr val="accent1"/>
            </a:fillRef>
            <a:effectRef idx="0">
              <a:schemeClr val="accent1"/>
            </a:effectRef>
            <a:fontRef idx="minor">
              <a:schemeClr val="tx1"/>
            </a:fontRef>
          </p:style>
          <p:txBody>
            <a:bodyPr/>
            <a:lstStyle/>
            <a:p>
              <a:pPr>
                <a:defRPr/>
              </a:pPr>
              <a:endParaRPr lang="en-US" dirty="0"/>
            </a:p>
          </p:txBody>
        </p:sp>
        <p:grpSp>
          <p:nvGrpSpPr>
            <p:cNvPr id="14348" name="Group 25"/>
            <p:cNvGrpSpPr>
              <a:grpSpLocks/>
            </p:cNvGrpSpPr>
            <p:nvPr/>
          </p:nvGrpSpPr>
          <p:grpSpPr bwMode="auto">
            <a:xfrm>
              <a:off x="705616" y="2149069"/>
              <a:ext cx="7639336" cy="1205813"/>
              <a:chOff x="705616" y="2149069"/>
              <a:chExt cx="7639336" cy="1205813"/>
            </a:xfrm>
          </p:grpSpPr>
          <p:sp>
            <p:nvSpPr>
              <p:cNvPr id="10" name="Rectangle 5"/>
              <p:cNvSpPr>
                <a:spLocks noChangeArrowheads="1"/>
              </p:cNvSpPr>
              <p:nvPr/>
            </p:nvSpPr>
            <p:spPr bwMode="auto">
              <a:xfrm>
                <a:off x="6802568" y="2981861"/>
                <a:ext cx="1522843" cy="367683"/>
              </a:xfrm>
              <a:prstGeom prst="rect">
                <a:avLst/>
              </a:prstGeom>
              <a:solidFill>
                <a:schemeClr val="bg1">
                  <a:lumMod val="65000"/>
                </a:schemeClr>
              </a:solidFill>
              <a:ln w="9525">
                <a:solidFill>
                  <a:schemeClr val="tx1"/>
                </a:solidFill>
                <a:miter lim="800000"/>
                <a:headEnd/>
                <a:tailEnd/>
              </a:ln>
              <a:scene3d>
                <a:camera prst="orthographicFront"/>
                <a:lightRig rig="threePt" dir="t"/>
              </a:scene3d>
              <a:sp3d>
                <a:bevelT prst="relaxedInset"/>
              </a:sp3d>
            </p:spPr>
            <p:txBody>
              <a:bodyPr wrap="none" anchor="ctr"/>
              <a:lstStyle/>
              <a:p>
                <a:pPr>
                  <a:defRPr/>
                </a:pPr>
                <a:endParaRPr lang="en-US" dirty="0"/>
              </a:p>
            </p:txBody>
          </p:sp>
          <p:sp>
            <p:nvSpPr>
              <p:cNvPr id="13" name="Rectangle 8"/>
              <p:cNvSpPr>
                <a:spLocks noChangeArrowheads="1"/>
              </p:cNvSpPr>
              <p:nvPr/>
            </p:nvSpPr>
            <p:spPr bwMode="auto">
              <a:xfrm>
                <a:off x="705616" y="2997209"/>
                <a:ext cx="1599612" cy="357673"/>
              </a:xfrm>
              <a:prstGeom prst="rect">
                <a:avLst/>
              </a:prstGeom>
              <a:solidFill>
                <a:schemeClr val="bg1">
                  <a:lumMod val="65000"/>
                </a:schemeClr>
              </a:solidFill>
              <a:ln w="9525">
                <a:solidFill>
                  <a:schemeClr val="tx1"/>
                </a:solidFill>
                <a:miter lim="800000"/>
                <a:headEnd/>
                <a:tailEnd/>
              </a:ln>
              <a:scene3d>
                <a:camera prst="orthographicFront"/>
                <a:lightRig rig="threePt" dir="t"/>
              </a:scene3d>
              <a:sp3d>
                <a:bevelT prst="relaxedInset"/>
              </a:sp3d>
            </p:spPr>
            <p:txBody>
              <a:bodyPr wrap="none" anchor="ctr"/>
              <a:lstStyle/>
              <a:p>
                <a:pPr>
                  <a:defRPr/>
                </a:pPr>
                <a:endParaRPr lang="en-US" dirty="0">
                  <a:ln w="18415" cmpd="sng">
                    <a:solidFill>
                      <a:schemeClr val="tx2">
                        <a:lumMod val="50000"/>
                        <a:lumOff val="50000"/>
                      </a:schemeClr>
                    </a:solidFill>
                    <a:prstDash val="solid"/>
                  </a:ln>
                  <a:solidFill>
                    <a:srgbClr val="FFFFFF"/>
                  </a:solidFill>
                  <a:effectLst>
                    <a:outerShdw blurRad="63500" dir="3600000" algn="tl" rotWithShape="0">
                      <a:srgbClr val="000000">
                        <a:alpha val="70000"/>
                      </a:srgbClr>
                    </a:outerShdw>
                  </a:effectLst>
                </a:endParaRPr>
              </a:p>
            </p:txBody>
          </p:sp>
          <p:sp>
            <p:nvSpPr>
              <p:cNvPr id="14" name="Text Box 9"/>
              <p:cNvSpPr txBox="1">
                <a:spLocks noChangeArrowheads="1"/>
              </p:cNvSpPr>
              <p:nvPr/>
            </p:nvSpPr>
            <p:spPr bwMode="auto">
              <a:xfrm>
                <a:off x="728265" y="3100339"/>
                <a:ext cx="1523999" cy="142291"/>
              </a:xfrm>
              <a:prstGeom prst="rect">
                <a:avLst/>
              </a:prstGeom>
              <a:noFill/>
              <a:ln w="9525">
                <a:noFill/>
                <a:miter lim="800000"/>
                <a:headEnd/>
                <a:tailEnd/>
              </a:ln>
            </p:spPr>
            <p:txBody>
              <a:bodyPr>
                <a:spAutoFit/>
              </a:bodyPr>
              <a:lstStyle/>
              <a:p>
                <a:pPr algn="ctr" eaLnBrk="1" hangingPunct="1">
                  <a:spcBef>
                    <a:spcPct val="50000"/>
                  </a:spcBef>
                  <a:defRPr/>
                </a:pPr>
                <a:r>
                  <a:rPr lang="en-US" sz="16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rPr>
                  <a:t>Operations</a:t>
                </a:r>
              </a:p>
            </p:txBody>
          </p:sp>
          <p:sp>
            <p:nvSpPr>
              <p:cNvPr id="15" name="Text Box 10"/>
              <p:cNvSpPr txBox="1">
                <a:spLocks noChangeArrowheads="1"/>
              </p:cNvSpPr>
              <p:nvPr/>
            </p:nvSpPr>
            <p:spPr bwMode="auto">
              <a:xfrm>
                <a:off x="3756884" y="2149069"/>
                <a:ext cx="1753153" cy="245567"/>
              </a:xfrm>
              <a:prstGeom prst="rect">
                <a:avLst/>
              </a:prstGeom>
              <a:noFill/>
              <a:ln w="9525">
                <a:noFill/>
                <a:miter lim="800000"/>
                <a:headEnd/>
                <a:tailEnd/>
              </a:ln>
            </p:spPr>
            <p:txBody>
              <a:bodyPr>
                <a:spAutoFit/>
              </a:bodyPr>
              <a:lstStyle/>
              <a:p>
                <a:pPr algn="ctr" eaLnBrk="1" hangingPunct="1">
                  <a:spcBef>
                    <a:spcPct val="50000"/>
                  </a:spcBef>
                  <a:defRPr/>
                </a:pPr>
                <a:r>
                  <a:rPr lang="en-US" sz="1600" b="1" dirty="0">
                    <a:effectLst>
                      <a:outerShdw blurRad="38100" dist="38100" dir="2700000" algn="tl">
                        <a:srgbClr val="000000"/>
                      </a:outerShdw>
                    </a:effectLst>
                    <a:latin typeface="Arial" pitchFamily="34" charset="0"/>
                  </a:rPr>
                  <a:t>Incident Commander</a:t>
                </a:r>
              </a:p>
            </p:txBody>
          </p:sp>
          <p:sp>
            <p:nvSpPr>
              <p:cNvPr id="17" name="Text Box 12"/>
              <p:cNvSpPr txBox="1">
                <a:spLocks noChangeArrowheads="1"/>
              </p:cNvSpPr>
              <p:nvPr/>
            </p:nvSpPr>
            <p:spPr bwMode="auto">
              <a:xfrm>
                <a:off x="6820953" y="3094958"/>
                <a:ext cx="1523999" cy="142291"/>
              </a:xfrm>
              <a:prstGeom prst="rect">
                <a:avLst/>
              </a:prstGeom>
              <a:noFill/>
              <a:ln w="9525">
                <a:noFill/>
                <a:miter lim="800000"/>
                <a:headEnd/>
                <a:tailEnd/>
              </a:ln>
            </p:spPr>
            <p:txBody>
              <a:bodyPr>
                <a:spAutoFit/>
              </a:bodyPr>
              <a:lstStyle/>
              <a:p>
                <a:pPr algn="ctr" eaLnBrk="1" hangingPunct="1">
                  <a:spcBef>
                    <a:spcPct val="50000"/>
                  </a:spcBef>
                  <a:defRPr/>
                </a:pPr>
                <a:r>
                  <a:rPr lang="en-US" sz="16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rPr>
                  <a:t>Finance/ Admin</a:t>
                </a:r>
              </a:p>
            </p:txBody>
          </p:sp>
          <p:sp>
            <p:nvSpPr>
              <p:cNvPr id="19" name="Text Box 16"/>
              <p:cNvSpPr txBox="1">
                <a:spLocks noChangeArrowheads="1"/>
              </p:cNvSpPr>
              <p:nvPr/>
            </p:nvSpPr>
            <p:spPr bwMode="auto">
              <a:xfrm>
                <a:off x="1780504" y="2201743"/>
                <a:ext cx="1523999" cy="297558"/>
              </a:xfrm>
              <a:prstGeom prst="rect">
                <a:avLst/>
              </a:prstGeom>
              <a:solidFill>
                <a:srgbClr val="FFFF00"/>
              </a:solidFill>
              <a:ln w="9525">
                <a:noFill/>
                <a:miter lim="800000"/>
                <a:headEnd/>
                <a:tailEnd/>
              </a:ln>
              <a:scene3d>
                <a:camera prst="orthographicFront"/>
                <a:lightRig rig="threePt" dir="t"/>
              </a:scene3d>
              <a:sp3d>
                <a:bevelT prst="relaxedInset"/>
              </a:sp3d>
            </p:spPr>
            <p:txBody>
              <a:bodyPr>
                <a:spAutoFit/>
              </a:bodyPr>
              <a:lstStyle/>
              <a:p>
                <a:pPr algn="ctr" eaLnBrk="1" hangingPunct="1">
                  <a:spcBef>
                    <a:spcPct val="50000"/>
                  </a:spcBef>
                  <a:defRPr/>
                </a:pPr>
                <a:r>
                  <a:rPr lang="en-US" sz="1600" b="1" dirty="0">
                    <a:effectLst>
                      <a:outerShdw blurRad="38100" dist="38100" dir="2700000" algn="tl">
                        <a:srgbClr val="000000"/>
                      </a:outerShdw>
                    </a:effectLst>
                    <a:latin typeface="Arial" pitchFamily="34" charset="0"/>
                  </a:rPr>
                  <a:t>Safety</a:t>
                </a:r>
                <a:endParaRPr lang="en-US" sz="1600" b="1" dirty="0">
                  <a:effectLst>
                    <a:outerShdw blurRad="38100" dist="38100" dir="2700000" algn="tl">
                      <a:srgbClr val="000000"/>
                    </a:outerShdw>
                  </a:effectLst>
                  <a:latin typeface="Arial" pitchFamily="34" charset="0"/>
                </a:endParaRPr>
              </a:p>
              <a:p>
                <a:pPr algn="ctr" eaLnBrk="1" hangingPunct="1">
                  <a:spcBef>
                    <a:spcPct val="50000"/>
                  </a:spcBef>
                  <a:defRPr/>
                </a:pPr>
                <a:endParaRPr lang="en-US" sz="1600" b="1" dirty="0">
                  <a:effectLst>
                    <a:outerShdw blurRad="38100" dist="38100" dir="2700000" algn="tl">
                      <a:srgbClr val="000000"/>
                    </a:outerShdw>
                  </a:effectLst>
                  <a:latin typeface="Arial" pitchFamily="34" charset="0"/>
                </a:endParaRPr>
              </a:p>
            </p:txBody>
          </p:sp>
          <p:sp>
            <p:nvSpPr>
              <p:cNvPr id="20" name="Text Box 17"/>
              <p:cNvSpPr txBox="1">
                <a:spLocks noChangeArrowheads="1"/>
              </p:cNvSpPr>
              <p:nvPr/>
            </p:nvSpPr>
            <p:spPr bwMode="auto">
              <a:xfrm>
                <a:off x="5766868" y="2217801"/>
                <a:ext cx="1753153" cy="433746"/>
              </a:xfrm>
              <a:prstGeom prst="rect">
                <a:avLst/>
              </a:prstGeom>
              <a:noFill/>
              <a:ln w="9525">
                <a:noFill/>
                <a:miter lim="800000"/>
                <a:headEnd/>
                <a:tailEnd/>
              </a:ln>
            </p:spPr>
            <p:txBody>
              <a:bodyPr>
                <a:spAutoFit/>
              </a:bodyPr>
              <a:lstStyle/>
              <a:p>
                <a:pPr algn="ctr" eaLnBrk="1" hangingPunct="1">
                  <a:spcBef>
                    <a:spcPct val="50000"/>
                  </a:spcBef>
                  <a:defRPr/>
                </a:pPr>
                <a:r>
                  <a:rPr lang="en-US" sz="1600" b="1" dirty="0">
                    <a:effectLst>
                      <a:outerShdw blurRad="38100" dist="38100" dir="2700000" algn="tl">
                        <a:srgbClr val="000000"/>
                      </a:outerShdw>
                    </a:effectLst>
                    <a:latin typeface="Arial" pitchFamily="34" charset="0"/>
                  </a:rPr>
                  <a:t>PIO</a:t>
                </a:r>
              </a:p>
              <a:p>
                <a:pPr algn="ctr" eaLnBrk="1" hangingPunct="1">
                  <a:spcBef>
                    <a:spcPct val="50000"/>
                  </a:spcBef>
                  <a:defRPr/>
                </a:pPr>
                <a:r>
                  <a:rPr lang="en-US" sz="1600" b="1" dirty="0">
                    <a:effectLst>
                      <a:outerShdw blurRad="38100" dist="38100" dir="2700000" algn="tl">
                        <a:srgbClr val="000000"/>
                      </a:outerShdw>
                    </a:effectLst>
                    <a:latin typeface="Arial" pitchFamily="34" charset="0"/>
                  </a:rPr>
                  <a:t>(District Level)</a:t>
                </a:r>
              </a:p>
              <a:p>
                <a:pPr algn="ctr" eaLnBrk="1" hangingPunct="1">
                  <a:spcBef>
                    <a:spcPct val="50000"/>
                  </a:spcBef>
                  <a:defRPr/>
                </a:pPr>
                <a:endParaRPr lang="en-US" sz="1400" b="1" dirty="0"/>
              </a:p>
            </p:txBody>
          </p:sp>
          <p:sp>
            <p:nvSpPr>
              <p:cNvPr id="21" name="Line 19"/>
              <p:cNvSpPr>
                <a:spLocks noChangeShapeType="1"/>
              </p:cNvSpPr>
              <p:nvPr/>
            </p:nvSpPr>
            <p:spPr bwMode="auto">
              <a:xfrm>
                <a:off x="4505044" y="2450689"/>
                <a:ext cx="0" cy="304956"/>
              </a:xfrm>
              <a:prstGeom prst="line">
                <a:avLst/>
              </a:prstGeom>
              <a:ln>
                <a:headEnd/>
                <a:tailEnd/>
              </a:ln>
            </p:spPr>
            <p:style>
              <a:lnRef idx="1">
                <a:schemeClr val="accent1"/>
              </a:lnRef>
              <a:fillRef idx="0">
                <a:schemeClr val="accent1"/>
              </a:fillRef>
              <a:effectRef idx="0">
                <a:schemeClr val="accent1"/>
              </a:effectRef>
              <a:fontRef idx="minor">
                <a:schemeClr val="tx1"/>
              </a:fontRef>
            </p:style>
            <p:txBody>
              <a:bodyPr/>
              <a:lstStyle/>
              <a:p>
                <a:pPr>
                  <a:defRPr/>
                </a:pPr>
                <a:endParaRPr lang="en-US" dirty="0"/>
              </a:p>
            </p:txBody>
          </p:sp>
          <p:sp>
            <p:nvSpPr>
              <p:cNvPr id="22" name="Line 22"/>
              <p:cNvSpPr>
                <a:spLocks noChangeShapeType="1"/>
              </p:cNvSpPr>
              <p:nvPr/>
            </p:nvSpPr>
            <p:spPr bwMode="auto">
              <a:xfrm flipV="1">
                <a:off x="3299054" y="2761651"/>
                <a:ext cx="0" cy="228884"/>
              </a:xfrm>
              <a:prstGeom prst="line">
                <a:avLst/>
              </a:prstGeom>
              <a:ln>
                <a:headEnd/>
                <a:tailEnd/>
              </a:ln>
            </p:spPr>
            <p:style>
              <a:lnRef idx="1">
                <a:schemeClr val="accent1"/>
              </a:lnRef>
              <a:fillRef idx="0">
                <a:schemeClr val="accent1"/>
              </a:fillRef>
              <a:effectRef idx="0">
                <a:schemeClr val="accent1"/>
              </a:effectRef>
              <a:fontRef idx="minor">
                <a:schemeClr val="tx1"/>
              </a:fontRef>
            </p:style>
            <p:txBody>
              <a:bodyPr/>
              <a:lstStyle/>
              <a:p>
                <a:pPr>
                  <a:defRPr/>
                </a:pPr>
                <a:endParaRPr lang="en-US" dirty="0"/>
              </a:p>
            </p:txBody>
          </p:sp>
          <p:sp>
            <p:nvSpPr>
              <p:cNvPr id="23" name="Line 23"/>
              <p:cNvSpPr>
                <a:spLocks noChangeShapeType="1"/>
              </p:cNvSpPr>
              <p:nvPr/>
            </p:nvSpPr>
            <p:spPr bwMode="auto">
              <a:xfrm flipV="1">
                <a:off x="5711035" y="2761651"/>
                <a:ext cx="0" cy="228884"/>
              </a:xfrm>
              <a:prstGeom prst="line">
                <a:avLst/>
              </a:prstGeom>
              <a:ln>
                <a:headEnd/>
                <a:tailEnd/>
              </a:ln>
            </p:spPr>
            <p:style>
              <a:lnRef idx="1">
                <a:schemeClr val="accent1"/>
              </a:lnRef>
              <a:fillRef idx="0">
                <a:schemeClr val="accent1"/>
              </a:fillRef>
              <a:effectRef idx="0">
                <a:schemeClr val="accent1"/>
              </a:effectRef>
              <a:fontRef idx="minor">
                <a:schemeClr val="tx1"/>
              </a:fontRef>
            </p:style>
            <p:txBody>
              <a:bodyPr/>
              <a:lstStyle/>
              <a:p>
                <a:pPr>
                  <a:defRPr/>
                </a:pPr>
                <a:endParaRPr lang="en-US" dirty="0"/>
              </a:p>
            </p:txBody>
          </p:sp>
          <p:sp>
            <p:nvSpPr>
              <p:cNvPr id="24" name="Line 24"/>
              <p:cNvSpPr>
                <a:spLocks noChangeShapeType="1"/>
              </p:cNvSpPr>
              <p:nvPr/>
            </p:nvSpPr>
            <p:spPr bwMode="auto">
              <a:xfrm flipV="1">
                <a:off x="7587020" y="2757648"/>
                <a:ext cx="0" cy="228217"/>
              </a:xfrm>
              <a:prstGeom prst="line">
                <a:avLst/>
              </a:prstGeom>
              <a:ln>
                <a:headEnd/>
                <a:tailEnd/>
              </a:ln>
            </p:spPr>
            <p:style>
              <a:lnRef idx="1">
                <a:schemeClr val="accent1"/>
              </a:lnRef>
              <a:fillRef idx="0">
                <a:schemeClr val="accent1"/>
              </a:fillRef>
              <a:effectRef idx="0">
                <a:schemeClr val="accent1"/>
              </a:effectRef>
              <a:fontRef idx="minor">
                <a:schemeClr val="tx1"/>
              </a:fontRef>
            </p:style>
            <p:txBody>
              <a:bodyPr/>
              <a:lstStyle/>
              <a:p>
                <a:pPr>
                  <a:defRPr/>
                </a:pPr>
                <a:endParaRPr lang="en-US" dirty="0"/>
              </a:p>
            </p:txBody>
          </p:sp>
          <p:sp>
            <p:nvSpPr>
              <p:cNvPr id="25" name="Line 25"/>
              <p:cNvSpPr>
                <a:spLocks noChangeShapeType="1"/>
              </p:cNvSpPr>
              <p:nvPr/>
            </p:nvSpPr>
            <p:spPr bwMode="auto">
              <a:xfrm>
                <a:off x="1423069" y="2757648"/>
                <a:ext cx="6172326" cy="0"/>
              </a:xfrm>
              <a:prstGeom prst="line">
                <a:avLst/>
              </a:prstGeom>
              <a:ln>
                <a:headEnd/>
                <a:tailEnd/>
              </a:ln>
            </p:spPr>
            <p:style>
              <a:lnRef idx="1">
                <a:schemeClr val="accent1"/>
              </a:lnRef>
              <a:fillRef idx="0">
                <a:schemeClr val="accent1"/>
              </a:fillRef>
              <a:effectRef idx="0">
                <a:schemeClr val="accent1"/>
              </a:effectRef>
              <a:fontRef idx="minor">
                <a:schemeClr val="tx1"/>
              </a:fontRef>
            </p:style>
            <p:txBody>
              <a:bodyPr/>
              <a:lstStyle/>
              <a:p>
                <a:pPr>
                  <a:defRPr/>
                </a:pPr>
                <a:endParaRPr lang="en-US" dirty="0"/>
              </a:p>
            </p:txBody>
          </p:sp>
          <p:sp>
            <p:nvSpPr>
              <p:cNvPr id="26" name="Line 26"/>
              <p:cNvSpPr>
                <a:spLocks noChangeShapeType="1"/>
              </p:cNvSpPr>
              <p:nvPr/>
            </p:nvSpPr>
            <p:spPr bwMode="auto">
              <a:xfrm>
                <a:off x="3353491" y="2361938"/>
                <a:ext cx="456433" cy="0"/>
              </a:xfrm>
              <a:prstGeom prst="line">
                <a:avLst/>
              </a:prstGeom>
              <a:ln>
                <a:headEnd/>
                <a:tailEnd/>
              </a:ln>
            </p:spPr>
            <p:style>
              <a:lnRef idx="1">
                <a:schemeClr val="accent1"/>
              </a:lnRef>
              <a:fillRef idx="0">
                <a:schemeClr val="accent1"/>
              </a:fillRef>
              <a:effectRef idx="0">
                <a:schemeClr val="accent1"/>
              </a:effectRef>
              <a:fontRef idx="minor">
                <a:schemeClr val="tx1"/>
              </a:fontRef>
            </p:style>
            <p:txBody>
              <a:bodyPr/>
              <a:lstStyle/>
              <a:p>
                <a:pPr>
                  <a:defRPr/>
                </a:pPr>
                <a:endParaRPr lang="en-US" dirty="0"/>
              </a:p>
            </p:txBody>
          </p:sp>
          <p:sp>
            <p:nvSpPr>
              <p:cNvPr id="27" name="Line 27"/>
              <p:cNvSpPr>
                <a:spLocks noChangeShapeType="1"/>
              </p:cNvSpPr>
              <p:nvPr/>
            </p:nvSpPr>
            <p:spPr bwMode="auto">
              <a:xfrm>
                <a:off x="5409537" y="2361938"/>
                <a:ext cx="457830" cy="0"/>
              </a:xfrm>
              <a:prstGeom prst="line">
                <a:avLst/>
              </a:prstGeom>
              <a:ln>
                <a:headEnd/>
                <a:tailEnd/>
              </a:ln>
            </p:spPr>
            <p:style>
              <a:lnRef idx="1">
                <a:schemeClr val="accent1"/>
              </a:lnRef>
              <a:fillRef idx="0">
                <a:schemeClr val="accent1"/>
              </a:fillRef>
              <a:effectRef idx="0">
                <a:schemeClr val="accent1"/>
              </a:effectRef>
              <a:fontRef idx="minor">
                <a:schemeClr val="tx1"/>
              </a:fontRef>
            </p:style>
            <p:txBody>
              <a:bodyPr/>
              <a:lstStyle/>
              <a:p>
                <a:pPr>
                  <a:defRPr/>
                </a:pPr>
                <a:endParaRPr lang="en-US" dirty="0"/>
              </a:p>
            </p:txBody>
          </p:sp>
          <p:sp>
            <p:nvSpPr>
              <p:cNvPr id="30" name="Rectangle 7"/>
              <p:cNvSpPr>
                <a:spLocks noChangeArrowheads="1"/>
              </p:cNvSpPr>
              <p:nvPr/>
            </p:nvSpPr>
            <p:spPr bwMode="auto">
              <a:xfrm>
                <a:off x="2562060" y="2997209"/>
                <a:ext cx="1828527" cy="352335"/>
              </a:xfrm>
              <a:prstGeom prst="rect">
                <a:avLst/>
              </a:prstGeom>
              <a:solidFill>
                <a:schemeClr val="bg1">
                  <a:lumMod val="65000"/>
                </a:schemeClr>
              </a:solidFill>
              <a:ln w="9525">
                <a:solidFill>
                  <a:schemeClr val="tx1"/>
                </a:solidFill>
                <a:miter lim="800000"/>
                <a:headEnd/>
                <a:tailEnd/>
              </a:ln>
              <a:scene3d>
                <a:camera prst="orthographicFront"/>
                <a:lightRig rig="threePt" dir="t"/>
              </a:scene3d>
              <a:sp3d>
                <a:bevelT prst="relaxedInset"/>
              </a:sp3d>
            </p:spPr>
            <p:txBody>
              <a:bodyPr wrap="none" anchor="ctr"/>
              <a:lstStyle/>
              <a:p>
                <a:pPr>
                  <a:defRPr/>
                </a:pPr>
                <a:endParaRPr lang="en-US" dirty="0"/>
              </a:p>
            </p:txBody>
          </p:sp>
          <p:sp>
            <p:nvSpPr>
              <p:cNvPr id="31" name="Text Box 13"/>
              <p:cNvSpPr txBox="1">
                <a:spLocks noChangeArrowheads="1"/>
              </p:cNvSpPr>
              <p:nvPr/>
            </p:nvSpPr>
            <p:spPr bwMode="auto">
              <a:xfrm>
                <a:off x="2641170" y="3046118"/>
                <a:ext cx="1752600" cy="245775"/>
              </a:xfrm>
              <a:prstGeom prst="rect">
                <a:avLst/>
              </a:prstGeom>
              <a:noFill/>
              <a:ln w="9525">
                <a:noFill/>
                <a:miter lim="800000"/>
                <a:headEnd/>
                <a:tailEnd/>
              </a:ln>
            </p:spPr>
            <p:txBody>
              <a:bodyPr>
                <a:spAutoFit/>
              </a:bodyPr>
              <a:lstStyle/>
              <a:p>
                <a:pPr algn="ctr" eaLnBrk="1" hangingPunct="1">
                  <a:spcBef>
                    <a:spcPct val="50000"/>
                  </a:spcBef>
                  <a:defRPr/>
                </a:pPr>
                <a:r>
                  <a:rPr lang="en-US" sz="16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rPr>
                  <a:t>Planning/ Intelligence</a:t>
                </a:r>
              </a:p>
            </p:txBody>
          </p:sp>
          <p:sp>
            <p:nvSpPr>
              <p:cNvPr id="32" name="Rectangle 6"/>
              <p:cNvSpPr>
                <a:spLocks noChangeArrowheads="1"/>
              </p:cNvSpPr>
              <p:nvPr/>
            </p:nvSpPr>
            <p:spPr bwMode="auto">
              <a:xfrm>
                <a:off x="4859583" y="2981861"/>
                <a:ext cx="1714070" cy="362344"/>
              </a:xfrm>
              <a:prstGeom prst="rect">
                <a:avLst/>
              </a:prstGeom>
              <a:solidFill>
                <a:schemeClr val="bg1">
                  <a:lumMod val="65000"/>
                </a:schemeClr>
              </a:solidFill>
              <a:ln w="9525">
                <a:solidFill>
                  <a:schemeClr val="tx1"/>
                </a:solidFill>
                <a:miter lim="800000"/>
                <a:headEnd/>
                <a:tailEnd/>
              </a:ln>
              <a:scene3d>
                <a:camera prst="orthographicFront"/>
                <a:lightRig rig="threePt" dir="t"/>
              </a:scene3d>
              <a:sp3d>
                <a:bevelT prst="relaxedInset"/>
              </a:sp3d>
            </p:spPr>
            <p:txBody>
              <a:bodyPr wrap="none" anchor="ctr"/>
              <a:lstStyle/>
              <a:p>
                <a:pPr>
                  <a:defRPr/>
                </a:pPr>
                <a:endParaRPr lang="en-US" dirty="0"/>
              </a:p>
            </p:txBody>
          </p:sp>
          <p:sp>
            <p:nvSpPr>
              <p:cNvPr id="16" name="Text Box 11"/>
              <p:cNvSpPr txBox="1">
                <a:spLocks noChangeArrowheads="1"/>
              </p:cNvSpPr>
              <p:nvPr/>
            </p:nvSpPr>
            <p:spPr bwMode="auto">
              <a:xfrm>
                <a:off x="4984400" y="3089093"/>
                <a:ext cx="1523999" cy="142291"/>
              </a:xfrm>
              <a:prstGeom prst="rect">
                <a:avLst/>
              </a:prstGeom>
              <a:noFill/>
              <a:ln w="9525">
                <a:noFill/>
                <a:miter lim="800000"/>
                <a:headEnd/>
                <a:tailEnd/>
              </a:ln>
            </p:spPr>
            <p:txBody>
              <a:bodyPr>
                <a:spAutoFit/>
              </a:bodyPr>
              <a:lstStyle/>
              <a:p>
                <a:pPr algn="ctr" eaLnBrk="1" hangingPunct="1">
                  <a:spcBef>
                    <a:spcPct val="50000"/>
                  </a:spcBef>
                  <a:defRPr/>
                </a:pPr>
                <a:r>
                  <a:rPr lang="en-US" sz="16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rPr>
                  <a:t>Logistics</a:t>
                </a:r>
              </a:p>
            </p:txBody>
          </p:sp>
        </p:grpSp>
      </p:gr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7475" y="177800"/>
            <a:ext cx="6934200" cy="914400"/>
          </a:xfrm>
        </p:spPr>
        <p:txBody>
          <a:bodyPr/>
          <a:lstStyle/>
          <a:p>
            <a:pPr>
              <a:defRPr/>
            </a:pPr>
            <a:r>
              <a:rPr lang="en-US" dirty="0" smtClean="0"/>
              <a:t>ICS - Operations</a:t>
            </a:r>
            <a:endParaRPr lang="en-US" dirty="0"/>
          </a:p>
        </p:txBody>
      </p:sp>
      <p:sp>
        <p:nvSpPr>
          <p:cNvPr id="13315" name="Content Placeholder 2"/>
          <p:cNvSpPr>
            <a:spLocks noGrp="1"/>
          </p:cNvSpPr>
          <p:nvPr>
            <p:ph idx="1"/>
          </p:nvPr>
        </p:nvSpPr>
        <p:spPr>
          <a:xfrm>
            <a:off x="304800" y="1219200"/>
            <a:ext cx="8839200" cy="3810000"/>
          </a:xfrm>
        </p:spPr>
        <p:txBody>
          <a:bodyPr/>
          <a:lstStyle/>
          <a:p>
            <a:pPr eaLnBrk="1" hangingPunct="1">
              <a:spcBef>
                <a:spcPct val="0"/>
              </a:spcBef>
              <a:buClr>
                <a:schemeClr val="bg1"/>
              </a:buClr>
              <a:defRPr/>
            </a:pPr>
            <a:r>
              <a:rPr lang="en-US" sz="2800" dirty="0" smtClean="0">
                <a:solidFill>
                  <a:schemeClr val="bg1">
                    <a:lumMod val="75000"/>
                  </a:schemeClr>
                </a:solidFill>
              </a:rPr>
              <a:t>Command</a:t>
            </a:r>
          </a:p>
          <a:p>
            <a:pPr eaLnBrk="1" hangingPunct="1">
              <a:spcBef>
                <a:spcPct val="0"/>
              </a:spcBef>
              <a:buClr>
                <a:schemeClr val="bg1"/>
              </a:buClr>
              <a:defRPr/>
            </a:pPr>
            <a:r>
              <a:rPr lang="en-US" sz="2800" dirty="0" smtClean="0">
                <a:solidFill>
                  <a:srgbClr val="FFC000"/>
                </a:solidFill>
              </a:rPr>
              <a:t>Operations</a:t>
            </a:r>
          </a:p>
          <a:p>
            <a:pPr lvl="1" eaLnBrk="1" hangingPunct="1">
              <a:spcBef>
                <a:spcPct val="0"/>
              </a:spcBef>
              <a:buClr>
                <a:schemeClr val="bg1"/>
              </a:buClr>
              <a:buFont typeface="Wingdings" pitchFamily="2" charset="2"/>
              <a:buChar char="Ø"/>
              <a:defRPr/>
            </a:pPr>
            <a:r>
              <a:rPr lang="en-US" dirty="0" smtClean="0"/>
              <a:t>First Aid/Medical Team</a:t>
            </a:r>
          </a:p>
          <a:p>
            <a:pPr lvl="1" eaLnBrk="1" hangingPunct="1">
              <a:spcBef>
                <a:spcPct val="0"/>
              </a:spcBef>
              <a:buClr>
                <a:schemeClr val="bg1"/>
              </a:buClr>
              <a:buFont typeface="Wingdings" pitchFamily="2" charset="2"/>
              <a:buChar char="Ø"/>
              <a:defRPr/>
            </a:pPr>
            <a:r>
              <a:rPr lang="en-US" dirty="0" smtClean="0"/>
              <a:t>Search and Rescue Teams</a:t>
            </a:r>
          </a:p>
          <a:p>
            <a:pPr lvl="1" eaLnBrk="1" hangingPunct="1">
              <a:spcBef>
                <a:spcPct val="0"/>
              </a:spcBef>
              <a:buClr>
                <a:schemeClr val="bg1"/>
              </a:buClr>
              <a:buFont typeface="Wingdings" pitchFamily="2" charset="2"/>
              <a:buChar char="Ø"/>
              <a:defRPr/>
            </a:pPr>
            <a:r>
              <a:rPr lang="en-US" dirty="0" smtClean="0"/>
              <a:t>Security/Utilities Team</a:t>
            </a:r>
          </a:p>
          <a:p>
            <a:pPr lvl="1" eaLnBrk="1" hangingPunct="1">
              <a:spcBef>
                <a:spcPct val="0"/>
              </a:spcBef>
              <a:buClr>
                <a:schemeClr val="bg1"/>
              </a:buClr>
              <a:buFont typeface="Wingdings" pitchFamily="2" charset="2"/>
              <a:buChar char="Ø"/>
              <a:defRPr/>
            </a:pPr>
            <a:r>
              <a:rPr lang="en-US" dirty="0" smtClean="0"/>
              <a:t>Assembly Area Team </a:t>
            </a:r>
          </a:p>
          <a:p>
            <a:pPr lvl="1" eaLnBrk="1" hangingPunct="1">
              <a:spcBef>
                <a:spcPct val="0"/>
              </a:spcBef>
              <a:buClr>
                <a:schemeClr val="bg1"/>
              </a:buClr>
              <a:buFont typeface="Wingdings" pitchFamily="2" charset="2"/>
              <a:buChar char="Ø"/>
              <a:defRPr/>
            </a:pPr>
            <a:r>
              <a:rPr lang="en-US" dirty="0" smtClean="0"/>
              <a:t>Fire Suppression/</a:t>
            </a:r>
            <a:r>
              <a:rPr lang="en-US" dirty="0" err="1" smtClean="0"/>
              <a:t>HazMat</a:t>
            </a:r>
            <a:r>
              <a:rPr lang="en-US" dirty="0" smtClean="0"/>
              <a:t> Team</a:t>
            </a:r>
          </a:p>
          <a:p>
            <a:pPr lvl="1" eaLnBrk="1" hangingPunct="1">
              <a:spcBef>
                <a:spcPct val="0"/>
              </a:spcBef>
              <a:buClr>
                <a:schemeClr val="bg1"/>
              </a:buClr>
              <a:buFont typeface="Wingdings" pitchFamily="2" charset="2"/>
              <a:buChar char="Ø"/>
              <a:defRPr/>
            </a:pPr>
            <a:r>
              <a:rPr lang="en-US" dirty="0" smtClean="0"/>
              <a:t>Psych First Aid/Crisis Counseling Team</a:t>
            </a:r>
          </a:p>
          <a:p>
            <a:pPr lvl="1" eaLnBrk="1" hangingPunct="1">
              <a:spcBef>
                <a:spcPct val="0"/>
              </a:spcBef>
              <a:buClr>
                <a:schemeClr val="bg1"/>
              </a:buClr>
              <a:buFont typeface="Wingdings" pitchFamily="2" charset="2"/>
              <a:buChar char="Ø"/>
              <a:defRPr/>
            </a:pPr>
            <a:r>
              <a:rPr lang="en-US" dirty="0" smtClean="0"/>
              <a:t>Request Gate Team</a:t>
            </a:r>
          </a:p>
          <a:p>
            <a:pPr lvl="1" eaLnBrk="1" hangingPunct="1">
              <a:spcBef>
                <a:spcPct val="0"/>
              </a:spcBef>
              <a:buClr>
                <a:schemeClr val="bg1"/>
              </a:buClr>
              <a:buFont typeface="Wingdings" pitchFamily="2" charset="2"/>
              <a:buChar char="Ø"/>
              <a:defRPr/>
            </a:pPr>
            <a:r>
              <a:rPr lang="en-US" dirty="0" smtClean="0"/>
              <a:t>Reunion Gate Team</a:t>
            </a:r>
          </a:p>
          <a:p>
            <a:pPr eaLnBrk="1" hangingPunct="1">
              <a:spcBef>
                <a:spcPct val="0"/>
              </a:spcBef>
              <a:buClr>
                <a:schemeClr val="bg1"/>
              </a:buClr>
              <a:defRPr/>
            </a:pPr>
            <a:r>
              <a:rPr lang="en-US" sz="2800" dirty="0" smtClean="0">
                <a:solidFill>
                  <a:schemeClr val="bg1">
                    <a:lumMod val="75000"/>
                  </a:schemeClr>
                </a:solidFill>
              </a:rPr>
              <a:t>Planning/Intelligence</a:t>
            </a:r>
          </a:p>
          <a:p>
            <a:pPr eaLnBrk="1" hangingPunct="1">
              <a:spcBef>
                <a:spcPct val="0"/>
              </a:spcBef>
              <a:buClr>
                <a:schemeClr val="bg1"/>
              </a:buClr>
              <a:defRPr/>
            </a:pPr>
            <a:r>
              <a:rPr lang="en-US" sz="2800" dirty="0" smtClean="0">
                <a:solidFill>
                  <a:schemeClr val="bg1">
                    <a:lumMod val="75000"/>
                  </a:schemeClr>
                </a:solidFill>
              </a:rPr>
              <a:t>Logistics</a:t>
            </a:r>
          </a:p>
          <a:p>
            <a:pPr eaLnBrk="1" hangingPunct="1">
              <a:spcBef>
                <a:spcPct val="0"/>
              </a:spcBef>
              <a:buClr>
                <a:schemeClr val="bg1"/>
              </a:buClr>
              <a:defRPr/>
            </a:pPr>
            <a:r>
              <a:rPr lang="en-US" sz="2800" dirty="0" smtClean="0">
                <a:solidFill>
                  <a:schemeClr val="bg1">
                    <a:lumMod val="75000"/>
                  </a:schemeClr>
                </a:solidFill>
              </a:rPr>
              <a:t>Finance/Administration</a:t>
            </a:r>
          </a:p>
          <a:p>
            <a:pPr>
              <a:buClr>
                <a:schemeClr val="bg1"/>
              </a:buClr>
              <a:defRPr/>
            </a:pPr>
            <a:endParaRPr lang="en-US" dirty="0" smtClean="0"/>
          </a:p>
        </p:txBody>
      </p:sp>
      <p:sp>
        <p:nvSpPr>
          <p:cNvPr id="15364" name="Line 4"/>
          <p:cNvSpPr>
            <a:spLocks noChangeShapeType="1"/>
          </p:cNvSpPr>
          <p:nvPr/>
        </p:nvSpPr>
        <p:spPr bwMode="auto">
          <a:xfrm>
            <a:off x="7467600" y="6248400"/>
            <a:ext cx="1143000" cy="0"/>
          </a:xfrm>
          <a:prstGeom prst="line">
            <a:avLst/>
          </a:prstGeom>
          <a:noFill/>
          <a:ln w="203200">
            <a:solidFill>
              <a:srgbClr val="FFC0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49375" y="152400"/>
            <a:ext cx="6934200" cy="914400"/>
          </a:xfrm>
        </p:spPr>
        <p:txBody>
          <a:bodyPr/>
          <a:lstStyle/>
          <a:p>
            <a:pPr>
              <a:defRPr/>
            </a:pPr>
            <a:r>
              <a:rPr lang="en-US" dirty="0" smtClean="0"/>
              <a:t>ICS – </a:t>
            </a:r>
            <a:r>
              <a:rPr lang="en-US" sz="3200" dirty="0" smtClean="0"/>
              <a:t>Planning/Intelligence</a:t>
            </a:r>
            <a:endParaRPr lang="en-US" sz="3200" dirty="0"/>
          </a:p>
        </p:txBody>
      </p:sp>
      <p:sp>
        <p:nvSpPr>
          <p:cNvPr id="15363" name="Content Placeholder 2"/>
          <p:cNvSpPr>
            <a:spLocks noGrp="1"/>
          </p:cNvSpPr>
          <p:nvPr>
            <p:ph idx="1"/>
          </p:nvPr>
        </p:nvSpPr>
        <p:spPr>
          <a:xfrm>
            <a:off x="255588" y="1233488"/>
            <a:ext cx="8839200" cy="4786312"/>
          </a:xfrm>
        </p:spPr>
        <p:txBody>
          <a:bodyPr/>
          <a:lstStyle/>
          <a:p>
            <a:pPr eaLnBrk="1" hangingPunct="1">
              <a:spcBef>
                <a:spcPct val="0"/>
              </a:spcBef>
              <a:buClr>
                <a:schemeClr val="bg1"/>
              </a:buClr>
              <a:defRPr/>
            </a:pPr>
            <a:r>
              <a:rPr lang="en-US" sz="2800" dirty="0" smtClean="0">
                <a:solidFill>
                  <a:schemeClr val="bg1">
                    <a:lumMod val="75000"/>
                  </a:schemeClr>
                </a:solidFill>
              </a:rPr>
              <a:t>Command</a:t>
            </a:r>
          </a:p>
          <a:p>
            <a:pPr eaLnBrk="1" hangingPunct="1">
              <a:spcBef>
                <a:spcPct val="0"/>
              </a:spcBef>
              <a:buClr>
                <a:schemeClr val="bg1"/>
              </a:buClr>
              <a:defRPr/>
            </a:pPr>
            <a:r>
              <a:rPr lang="en-US" sz="2800" dirty="0" smtClean="0">
                <a:solidFill>
                  <a:schemeClr val="bg1">
                    <a:lumMod val="75000"/>
                  </a:schemeClr>
                </a:solidFill>
              </a:rPr>
              <a:t>Operations</a:t>
            </a:r>
          </a:p>
          <a:p>
            <a:pPr lvl="1" eaLnBrk="1" hangingPunct="1">
              <a:spcBef>
                <a:spcPct val="0"/>
              </a:spcBef>
              <a:buClr>
                <a:schemeClr val="bg1"/>
              </a:buClr>
              <a:buFont typeface="Wingdings" pitchFamily="2" charset="2"/>
              <a:buChar char="Ø"/>
              <a:defRPr/>
            </a:pPr>
            <a:r>
              <a:rPr lang="en-US" sz="2000" dirty="0" smtClean="0">
                <a:solidFill>
                  <a:schemeClr val="bg1">
                    <a:lumMod val="75000"/>
                  </a:schemeClr>
                </a:solidFill>
              </a:rPr>
              <a:t>First Aid/Medical Team</a:t>
            </a:r>
          </a:p>
          <a:p>
            <a:pPr lvl="1" eaLnBrk="1" hangingPunct="1">
              <a:spcBef>
                <a:spcPct val="0"/>
              </a:spcBef>
              <a:buClr>
                <a:schemeClr val="bg1"/>
              </a:buClr>
              <a:buFont typeface="Wingdings" pitchFamily="2" charset="2"/>
              <a:buChar char="Ø"/>
              <a:defRPr/>
            </a:pPr>
            <a:r>
              <a:rPr lang="en-US" sz="2000" dirty="0" smtClean="0">
                <a:solidFill>
                  <a:schemeClr val="bg1">
                    <a:lumMod val="75000"/>
                  </a:schemeClr>
                </a:solidFill>
              </a:rPr>
              <a:t>Search and Rescue Teams</a:t>
            </a:r>
          </a:p>
          <a:p>
            <a:pPr lvl="1" eaLnBrk="1" hangingPunct="1">
              <a:spcBef>
                <a:spcPct val="0"/>
              </a:spcBef>
              <a:buClr>
                <a:schemeClr val="bg1"/>
              </a:buClr>
              <a:buFont typeface="Wingdings" pitchFamily="2" charset="2"/>
              <a:buChar char="Ø"/>
              <a:defRPr/>
            </a:pPr>
            <a:r>
              <a:rPr lang="en-US" sz="2000" dirty="0" smtClean="0">
                <a:solidFill>
                  <a:schemeClr val="bg1">
                    <a:lumMod val="75000"/>
                  </a:schemeClr>
                </a:solidFill>
              </a:rPr>
              <a:t>Security/Utilities Team</a:t>
            </a:r>
          </a:p>
          <a:p>
            <a:pPr lvl="1" eaLnBrk="1" hangingPunct="1">
              <a:spcBef>
                <a:spcPct val="0"/>
              </a:spcBef>
              <a:buClr>
                <a:schemeClr val="bg1"/>
              </a:buClr>
              <a:buFont typeface="Wingdings" pitchFamily="2" charset="2"/>
              <a:buChar char="Ø"/>
              <a:defRPr/>
            </a:pPr>
            <a:r>
              <a:rPr lang="en-US" sz="2000" dirty="0" smtClean="0">
                <a:solidFill>
                  <a:schemeClr val="bg1">
                    <a:lumMod val="75000"/>
                  </a:schemeClr>
                </a:solidFill>
              </a:rPr>
              <a:t>Assembly Area Team </a:t>
            </a:r>
          </a:p>
          <a:p>
            <a:pPr lvl="1" eaLnBrk="1" hangingPunct="1">
              <a:spcBef>
                <a:spcPct val="0"/>
              </a:spcBef>
              <a:buClr>
                <a:schemeClr val="bg1"/>
              </a:buClr>
              <a:buFont typeface="Wingdings" pitchFamily="2" charset="2"/>
              <a:buChar char="Ø"/>
              <a:defRPr/>
            </a:pPr>
            <a:r>
              <a:rPr lang="en-US" sz="2000" dirty="0" smtClean="0">
                <a:solidFill>
                  <a:schemeClr val="bg1">
                    <a:lumMod val="75000"/>
                  </a:schemeClr>
                </a:solidFill>
              </a:rPr>
              <a:t>Fire Suppression/</a:t>
            </a:r>
            <a:r>
              <a:rPr lang="en-US" sz="2000" dirty="0" err="1" smtClean="0">
                <a:solidFill>
                  <a:schemeClr val="bg1">
                    <a:lumMod val="75000"/>
                  </a:schemeClr>
                </a:solidFill>
              </a:rPr>
              <a:t>HazMat</a:t>
            </a:r>
            <a:r>
              <a:rPr lang="en-US" sz="2000" dirty="0" smtClean="0">
                <a:solidFill>
                  <a:schemeClr val="bg1">
                    <a:lumMod val="75000"/>
                  </a:schemeClr>
                </a:solidFill>
              </a:rPr>
              <a:t> Team</a:t>
            </a:r>
          </a:p>
          <a:p>
            <a:pPr lvl="1" eaLnBrk="1" hangingPunct="1">
              <a:spcBef>
                <a:spcPct val="0"/>
              </a:spcBef>
              <a:buClr>
                <a:schemeClr val="bg1"/>
              </a:buClr>
              <a:buFont typeface="Wingdings" pitchFamily="2" charset="2"/>
              <a:buChar char="Ø"/>
              <a:defRPr/>
            </a:pPr>
            <a:r>
              <a:rPr lang="en-US" sz="2000" dirty="0" smtClean="0">
                <a:solidFill>
                  <a:schemeClr val="bg1">
                    <a:lumMod val="75000"/>
                  </a:schemeClr>
                </a:solidFill>
              </a:rPr>
              <a:t>Psych First Aid/Crisis Counseling Team</a:t>
            </a:r>
          </a:p>
          <a:p>
            <a:pPr lvl="1" eaLnBrk="1" hangingPunct="1">
              <a:spcBef>
                <a:spcPct val="0"/>
              </a:spcBef>
              <a:buClr>
                <a:schemeClr val="bg1"/>
              </a:buClr>
              <a:buFont typeface="Wingdings" pitchFamily="2" charset="2"/>
              <a:buChar char="Ø"/>
              <a:defRPr/>
            </a:pPr>
            <a:r>
              <a:rPr lang="en-US" sz="2000" dirty="0" smtClean="0">
                <a:solidFill>
                  <a:schemeClr val="bg1">
                    <a:lumMod val="75000"/>
                  </a:schemeClr>
                </a:solidFill>
              </a:rPr>
              <a:t>Request Gate Team</a:t>
            </a:r>
          </a:p>
          <a:p>
            <a:pPr lvl="1" eaLnBrk="1" hangingPunct="1">
              <a:spcBef>
                <a:spcPct val="0"/>
              </a:spcBef>
              <a:buClr>
                <a:schemeClr val="bg1"/>
              </a:buClr>
              <a:buFont typeface="Wingdings" pitchFamily="2" charset="2"/>
              <a:buChar char="Ø"/>
              <a:defRPr/>
            </a:pPr>
            <a:r>
              <a:rPr lang="en-US" sz="2000" dirty="0" smtClean="0">
                <a:solidFill>
                  <a:schemeClr val="bg1">
                    <a:lumMod val="75000"/>
                  </a:schemeClr>
                </a:solidFill>
              </a:rPr>
              <a:t>Reunion Gate Team</a:t>
            </a:r>
          </a:p>
          <a:p>
            <a:pPr eaLnBrk="1" hangingPunct="1">
              <a:spcBef>
                <a:spcPct val="0"/>
              </a:spcBef>
              <a:buClr>
                <a:schemeClr val="bg1"/>
              </a:buClr>
              <a:defRPr/>
            </a:pPr>
            <a:r>
              <a:rPr lang="en-US" sz="2800" dirty="0" smtClean="0">
                <a:solidFill>
                  <a:srgbClr val="FFC000"/>
                </a:solidFill>
              </a:rPr>
              <a:t>Planning/Intelligence</a:t>
            </a:r>
            <a:endParaRPr lang="en-US" dirty="0" smtClean="0"/>
          </a:p>
          <a:p>
            <a:pPr lvl="1" eaLnBrk="1" hangingPunct="1">
              <a:spcBef>
                <a:spcPct val="0"/>
              </a:spcBef>
              <a:buClr>
                <a:schemeClr val="bg1"/>
              </a:buClr>
              <a:buFont typeface="Wingdings" pitchFamily="2" charset="2"/>
              <a:buChar char="Ø"/>
              <a:defRPr/>
            </a:pPr>
            <a:r>
              <a:rPr lang="en-US" dirty="0" smtClean="0"/>
              <a:t>Communications </a:t>
            </a:r>
          </a:p>
          <a:p>
            <a:pPr lvl="1" eaLnBrk="1" hangingPunct="1">
              <a:spcBef>
                <a:spcPct val="0"/>
              </a:spcBef>
              <a:buClr>
                <a:schemeClr val="bg1"/>
              </a:buClr>
              <a:buFont typeface="Wingdings" pitchFamily="2" charset="2"/>
              <a:buChar char="Ø"/>
              <a:defRPr/>
            </a:pPr>
            <a:r>
              <a:rPr lang="en-US" dirty="0" smtClean="0"/>
              <a:t>Documentation</a:t>
            </a:r>
          </a:p>
          <a:p>
            <a:pPr eaLnBrk="1" hangingPunct="1">
              <a:spcBef>
                <a:spcPct val="0"/>
              </a:spcBef>
              <a:buClr>
                <a:schemeClr val="bg1"/>
              </a:buClr>
              <a:defRPr/>
            </a:pPr>
            <a:r>
              <a:rPr lang="en-US" sz="2800" dirty="0" smtClean="0">
                <a:solidFill>
                  <a:schemeClr val="bg1">
                    <a:lumMod val="75000"/>
                  </a:schemeClr>
                </a:solidFill>
              </a:rPr>
              <a:t>Logistics</a:t>
            </a:r>
          </a:p>
          <a:p>
            <a:pPr eaLnBrk="1" hangingPunct="1">
              <a:spcBef>
                <a:spcPct val="0"/>
              </a:spcBef>
              <a:buClr>
                <a:schemeClr val="bg1"/>
              </a:buClr>
              <a:defRPr/>
            </a:pPr>
            <a:r>
              <a:rPr lang="en-US" sz="2800" dirty="0" smtClean="0">
                <a:solidFill>
                  <a:schemeClr val="bg1">
                    <a:lumMod val="75000"/>
                  </a:schemeClr>
                </a:solidFill>
              </a:rPr>
              <a:t>Finance/Administration</a:t>
            </a:r>
          </a:p>
          <a:p>
            <a:pPr>
              <a:defRPr/>
            </a:pPr>
            <a:endParaRPr lang="en-US" dirty="0" smtClean="0"/>
          </a:p>
        </p:txBody>
      </p:sp>
      <p:sp>
        <p:nvSpPr>
          <p:cNvPr id="16388" name="Line 4"/>
          <p:cNvSpPr>
            <a:spLocks noChangeShapeType="1"/>
          </p:cNvSpPr>
          <p:nvPr/>
        </p:nvSpPr>
        <p:spPr bwMode="auto">
          <a:xfrm>
            <a:off x="7543800" y="6248400"/>
            <a:ext cx="1143000" cy="0"/>
          </a:xfrm>
          <a:prstGeom prst="line">
            <a:avLst/>
          </a:prstGeom>
          <a:noFill/>
          <a:ln w="203200">
            <a:solidFill>
              <a:srgbClr val="FFC0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62075" y="152400"/>
            <a:ext cx="6934200" cy="914400"/>
          </a:xfrm>
        </p:spPr>
        <p:txBody>
          <a:bodyPr/>
          <a:lstStyle/>
          <a:p>
            <a:pPr>
              <a:defRPr/>
            </a:pPr>
            <a:r>
              <a:rPr lang="en-US" dirty="0" smtClean="0"/>
              <a:t>ICS - Logistics</a:t>
            </a:r>
            <a:endParaRPr lang="en-US" dirty="0"/>
          </a:p>
        </p:txBody>
      </p:sp>
      <p:sp>
        <p:nvSpPr>
          <p:cNvPr id="17411" name="Content Placeholder 2"/>
          <p:cNvSpPr>
            <a:spLocks noGrp="1"/>
          </p:cNvSpPr>
          <p:nvPr>
            <p:ph idx="1"/>
          </p:nvPr>
        </p:nvSpPr>
        <p:spPr>
          <a:xfrm>
            <a:off x="203200" y="1349375"/>
            <a:ext cx="5410200" cy="5257800"/>
          </a:xfrm>
        </p:spPr>
        <p:txBody>
          <a:bodyPr/>
          <a:lstStyle/>
          <a:p>
            <a:pPr eaLnBrk="1" hangingPunct="1">
              <a:spcBef>
                <a:spcPct val="0"/>
              </a:spcBef>
              <a:buClr>
                <a:schemeClr val="bg1"/>
              </a:buClr>
              <a:defRPr/>
            </a:pPr>
            <a:r>
              <a:rPr lang="en-US" sz="2800" dirty="0" smtClean="0">
                <a:solidFill>
                  <a:schemeClr val="bg1">
                    <a:lumMod val="75000"/>
                  </a:schemeClr>
                </a:solidFill>
              </a:rPr>
              <a:t>Command</a:t>
            </a:r>
          </a:p>
          <a:p>
            <a:pPr eaLnBrk="1" hangingPunct="1">
              <a:spcBef>
                <a:spcPct val="0"/>
              </a:spcBef>
              <a:buClr>
                <a:schemeClr val="bg1"/>
              </a:buClr>
              <a:defRPr/>
            </a:pPr>
            <a:r>
              <a:rPr lang="en-US" sz="2800" dirty="0" smtClean="0">
                <a:solidFill>
                  <a:schemeClr val="bg1">
                    <a:lumMod val="75000"/>
                  </a:schemeClr>
                </a:solidFill>
              </a:rPr>
              <a:t>Operations</a:t>
            </a:r>
          </a:p>
          <a:p>
            <a:pPr lvl="1" eaLnBrk="1" hangingPunct="1">
              <a:spcBef>
                <a:spcPct val="0"/>
              </a:spcBef>
              <a:buClr>
                <a:schemeClr val="bg1"/>
              </a:buClr>
              <a:buFont typeface="Wingdings" pitchFamily="2" charset="2"/>
              <a:buChar char="Ø"/>
              <a:defRPr/>
            </a:pPr>
            <a:r>
              <a:rPr lang="en-US" dirty="0" smtClean="0">
                <a:solidFill>
                  <a:schemeClr val="bg1">
                    <a:lumMod val="75000"/>
                  </a:schemeClr>
                </a:solidFill>
              </a:rPr>
              <a:t>Evacuation Team</a:t>
            </a:r>
          </a:p>
          <a:p>
            <a:pPr lvl="1" eaLnBrk="1" hangingPunct="1">
              <a:spcBef>
                <a:spcPct val="0"/>
              </a:spcBef>
              <a:buClr>
                <a:schemeClr val="bg1"/>
              </a:buClr>
              <a:buFont typeface="Wingdings" pitchFamily="2" charset="2"/>
              <a:buChar char="Ø"/>
              <a:defRPr/>
            </a:pPr>
            <a:r>
              <a:rPr lang="en-US" dirty="0" smtClean="0">
                <a:solidFill>
                  <a:schemeClr val="bg1">
                    <a:lumMod val="75000"/>
                  </a:schemeClr>
                </a:solidFill>
              </a:rPr>
              <a:t>Emergency Response Team</a:t>
            </a:r>
          </a:p>
          <a:p>
            <a:pPr lvl="1" eaLnBrk="1" hangingPunct="1">
              <a:spcBef>
                <a:spcPct val="0"/>
              </a:spcBef>
              <a:buClr>
                <a:schemeClr val="bg1"/>
              </a:buClr>
              <a:buFont typeface="Wingdings" pitchFamily="2" charset="2"/>
              <a:buChar char="Ø"/>
              <a:defRPr/>
            </a:pPr>
            <a:r>
              <a:rPr lang="en-US" dirty="0" smtClean="0">
                <a:solidFill>
                  <a:schemeClr val="bg1">
                    <a:lumMod val="75000"/>
                  </a:schemeClr>
                </a:solidFill>
              </a:rPr>
              <a:t>Security Team </a:t>
            </a:r>
          </a:p>
          <a:p>
            <a:pPr eaLnBrk="1" hangingPunct="1">
              <a:spcBef>
                <a:spcPct val="0"/>
              </a:spcBef>
              <a:buClr>
                <a:schemeClr val="bg1"/>
              </a:buClr>
              <a:defRPr/>
            </a:pPr>
            <a:r>
              <a:rPr lang="en-US" sz="2800" dirty="0" smtClean="0">
                <a:solidFill>
                  <a:schemeClr val="bg1">
                    <a:lumMod val="75000"/>
                  </a:schemeClr>
                </a:solidFill>
              </a:rPr>
              <a:t>Planning/Intelligence</a:t>
            </a:r>
          </a:p>
          <a:p>
            <a:pPr lvl="1" eaLnBrk="1" hangingPunct="1">
              <a:spcBef>
                <a:spcPct val="0"/>
              </a:spcBef>
              <a:buClr>
                <a:schemeClr val="bg1"/>
              </a:buClr>
              <a:buFont typeface="Wingdings" pitchFamily="2" charset="2"/>
              <a:buChar char="Ø"/>
              <a:defRPr/>
            </a:pPr>
            <a:r>
              <a:rPr lang="en-US" dirty="0" smtClean="0">
                <a:solidFill>
                  <a:schemeClr val="bg1">
                    <a:lumMod val="75000"/>
                  </a:schemeClr>
                </a:solidFill>
              </a:rPr>
              <a:t>Incident Action Plans (IAP)</a:t>
            </a:r>
          </a:p>
          <a:p>
            <a:pPr lvl="1" eaLnBrk="1" hangingPunct="1">
              <a:spcBef>
                <a:spcPct val="0"/>
              </a:spcBef>
              <a:buClr>
                <a:schemeClr val="bg1"/>
              </a:buClr>
              <a:buFont typeface="Wingdings" pitchFamily="2" charset="2"/>
              <a:buChar char="Ø"/>
              <a:defRPr/>
            </a:pPr>
            <a:r>
              <a:rPr lang="en-US" dirty="0" smtClean="0">
                <a:solidFill>
                  <a:schemeClr val="bg1">
                    <a:lumMod val="75000"/>
                  </a:schemeClr>
                </a:solidFill>
              </a:rPr>
              <a:t>Resource Status </a:t>
            </a:r>
          </a:p>
          <a:p>
            <a:pPr lvl="1" eaLnBrk="1" hangingPunct="1">
              <a:spcBef>
                <a:spcPct val="0"/>
              </a:spcBef>
              <a:buClr>
                <a:schemeClr val="bg1"/>
              </a:buClr>
              <a:buFont typeface="Wingdings" pitchFamily="2" charset="2"/>
              <a:buChar char="Ø"/>
              <a:defRPr/>
            </a:pPr>
            <a:r>
              <a:rPr lang="en-US" dirty="0" smtClean="0">
                <a:solidFill>
                  <a:schemeClr val="bg1">
                    <a:lumMod val="75000"/>
                  </a:schemeClr>
                </a:solidFill>
              </a:rPr>
              <a:t>Documentation</a:t>
            </a:r>
          </a:p>
          <a:p>
            <a:pPr>
              <a:defRPr/>
            </a:pPr>
            <a:endParaRPr lang="en-US" dirty="0" smtClean="0"/>
          </a:p>
        </p:txBody>
      </p:sp>
      <p:sp>
        <p:nvSpPr>
          <p:cNvPr id="4" name="Rectangle 3"/>
          <p:cNvSpPr/>
          <p:nvPr/>
        </p:nvSpPr>
        <p:spPr>
          <a:xfrm>
            <a:off x="5105400" y="1371600"/>
            <a:ext cx="3581400" cy="2678113"/>
          </a:xfrm>
          <a:prstGeom prst="rect">
            <a:avLst/>
          </a:prstGeom>
        </p:spPr>
        <p:txBody>
          <a:bodyPr>
            <a:spAutoFit/>
          </a:bodyPr>
          <a:lstStyle/>
          <a:p>
            <a:pPr marL="342900" indent="-342900" eaLnBrk="1" hangingPunct="1">
              <a:buClr>
                <a:schemeClr val="bg1"/>
              </a:buClr>
              <a:buFontTx/>
              <a:buChar char="•"/>
              <a:defRPr/>
            </a:pPr>
            <a:r>
              <a:rPr lang="en-US" sz="2800" b="1" u="sng" dirty="0">
                <a:solidFill>
                  <a:srgbClr val="FFC000"/>
                </a:solidFill>
                <a:latin typeface="+mn-lt"/>
                <a:ea typeface="Arial" pitchFamily="-106" charset="0"/>
              </a:rPr>
              <a:t>Logistics</a:t>
            </a:r>
          </a:p>
          <a:p>
            <a:pPr marL="742950" lvl="1" indent="-285750" eaLnBrk="1" hangingPunct="1">
              <a:buClr>
                <a:schemeClr val="bg1"/>
              </a:buClr>
              <a:buFont typeface="Wingdings" pitchFamily="2" charset="2"/>
              <a:buChar char="Ø"/>
              <a:defRPr/>
            </a:pPr>
            <a:r>
              <a:rPr lang="en-US" sz="2800" b="1" dirty="0">
                <a:solidFill>
                  <a:schemeClr val="bg1"/>
                </a:solidFill>
                <a:latin typeface="+mn-lt"/>
                <a:ea typeface="Arial" pitchFamily="-106" charset="0"/>
              </a:rPr>
              <a:t>Supply/</a:t>
            </a:r>
          </a:p>
          <a:p>
            <a:pPr marL="742950" lvl="1" indent="-285750" eaLnBrk="1" hangingPunct="1">
              <a:buClr>
                <a:schemeClr val="bg1"/>
              </a:buClr>
              <a:defRPr/>
            </a:pPr>
            <a:r>
              <a:rPr lang="en-US" sz="2800" b="1" dirty="0">
                <a:solidFill>
                  <a:schemeClr val="bg1"/>
                </a:solidFill>
                <a:latin typeface="+mn-lt"/>
                <a:ea typeface="Arial" pitchFamily="-106" charset="0"/>
              </a:rPr>
              <a:t>	</a:t>
            </a:r>
            <a:r>
              <a:rPr lang="en-US" sz="2800" b="1" dirty="0">
                <a:solidFill>
                  <a:schemeClr val="bg1"/>
                </a:solidFill>
                <a:latin typeface="+mn-lt"/>
                <a:ea typeface="Arial" pitchFamily="-106" charset="0"/>
              </a:rPr>
              <a:t>Equipment</a:t>
            </a:r>
          </a:p>
          <a:p>
            <a:pPr marL="742950" lvl="1" indent="-285750" eaLnBrk="1" hangingPunct="1">
              <a:buClr>
                <a:schemeClr val="bg1"/>
              </a:buClr>
              <a:buFont typeface="Wingdings" pitchFamily="2" charset="2"/>
              <a:buChar char="Ø"/>
              <a:defRPr/>
            </a:pPr>
            <a:r>
              <a:rPr lang="en-US" sz="2800" b="1" dirty="0">
                <a:solidFill>
                  <a:schemeClr val="bg1"/>
                </a:solidFill>
                <a:latin typeface="+mn-lt"/>
                <a:ea typeface="Arial" pitchFamily="-106" charset="0"/>
              </a:rPr>
              <a:t>Transportation</a:t>
            </a:r>
            <a:endParaRPr lang="en-US" sz="2800" b="1" dirty="0">
              <a:solidFill>
                <a:schemeClr val="bg1"/>
              </a:solidFill>
              <a:latin typeface="+mn-lt"/>
              <a:ea typeface="Arial" pitchFamily="-106" charset="0"/>
            </a:endParaRPr>
          </a:p>
          <a:p>
            <a:pPr marL="342900" indent="-342900" eaLnBrk="1" hangingPunct="1">
              <a:buClr>
                <a:schemeClr val="bg1"/>
              </a:buClr>
              <a:buFontTx/>
              <a:buChar char="•"/>
              <a:defRPr/>
            </a:pPr>
            <a:r>
              <a:rPr lang="en-US" sz="2800" b="1" dirty="0">
                <a:solidFill>
                  <a:schemeClr val="bg1">
                    <a:lumMod val="75000"/>
                  </a:schemeClr>
                </a:solidFill>
                <a:latin typeface="+mn-lt"/>
                <a:ea typeface="Arial" pitchFamily="-106" charset="0"/>
              </a:rPr>
              <a:t>Finance </a:t>
            </a:r>
            <a:r>
              <a:rPr lang="en-US" sz="2800" b="1" dirty="0">
                <a:solidFill>
                  <a:schemeClr val="bg1">
                    <a:lumMod val="75000"/>
                  </a:schemeClr>
                </a:solidFill>
                <a:latin typeface="+mn-lt"/>
                <a:ea typeface="Arial" pitchFamily="-106" charset="0"/>
              </a:rPr>
              <a:t>/ Administration</a:t>
            </a:r>
          </a:p>
        </p:txBody>
      </p:sp>
      <p:sp>
        <p:nvSpPr>
          <p:cNvPr id="17413" name="Line 5"/>
          <p:cNvSpPr>
            <a:spLocks noChangeShapeType="1"/>
          </p:cNvSpPr>
          <p:nvPr/>
        </p:nvSpPr>
        <p:spPr bwMode="auto">
          <a:xfrm>
            <a:off x="7620000" y="6248400"/>
            <a:ext cx="1143000" cy="0"/>
          </a:xfrm>
          <a:prstGeom prst="line">
            <a:avLst/>
          </a:prstGeom>
          <a:noFill/>
          <a:ln w="203200">
            <a:solidFill>
              <a:srgbClr val="FFC0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0175" y="152400"/>
            <a:ext cx="6934200" cy="914400"/>
          </a:xfrm>
        </p:spPr>
        <p:txBody>
          <a:bodyPr/>
          <a:lstStyle/>
          <a:p>
            <a:pPr>
              <a:defRPr/>
            </a:pPr>
            <a:r>
              <a:rPr lang="en-US" dirty="0" smtClean="0"/>
              <a:t>ICS</a:t>
            </a:r>
            <a:endParaRPr lang="en-US" dirty="0"/>
          </a:p>
        </p:txBody>
      </p:sp>
      <p:sp>
        <p:nvSpPr>
          <p:cNvPr id="19459" name="Content Placeholder 2"/>
          <p:cNvSpPr>
            <a:spLocks noGrp="1"/>
          </p:cNvSpPr>
          <p:nvPr>
            <p:ph idx="1"/>
          </p:nvPr>
        </p:nvSpPr>
        <p:spPr>
          <a:xfrm>
            <a:off x="333375" y="1258888"/>
            <a:ext cx="4495800" cy="5257800"/>
          </a:xfrm>
        </p:spPr>
        <p:txBody>
          <a:bodyPr/>
          <a:lstStyle/>
          <a:p>
            <a:pPr eaLnBrk="1" hangingPunct="1">
              <a:spcBef>
                <a:spcPct val="0"/>
              </a:spcBef>
              <a:buClr>
                <a:schemeClr val="bg1"/>
              </a:buClr>
              <a:defRPr/>
            </a:pPr>
            <a:r>
              <a:rPr lang="en-US" sz="2800" dirty="0" smtClean="0">
                <a:solidFill>
                  <a:schemeClr val="bg1">
                    <a:lumMod val="75000"/>
                  </a:schemeClr>
                </a:solidFill>
              </a:rPr>
              <a:t>Command</a:t>
            </a:r>
          </a:p>
          <a:p>
            <a:pPr eaLnBrk="1" hangingPunct="1">
              <a:spcBef>
                <a:spcPct val="0"/>
              </a:spcBef>
              <a:buClr>
                <a:schemeClr val="bg1"/>
              </a:buClr>
              <a:defRPr/>
            </a:pPr>
            <a:r>
              <a:rPr lang="en-US" sz="2800" dirty="0" smtClean="0">
                <a:solidFill>
                  <a:schemeClr val="bg1">
                    <a:lumMod val="75000"/>
                  </a:schemeClr>
                </a:solidFill>
              </a:rPr>
              <a:t>Operations</a:t>
            </a:r>
          </a:p>
          <a:p>
            <a:pPr lvl="1" eaLnBrk="1" hangingPunct="1">
              <a:spcBef>
                <a:spcPct val="0"/>
              </a:spcBef>
              <a:buClr>
                <a:schemeClr val="bg1"/>
              </a:buClr>
              <a:buFont typeface="Wingdings" pitchFamily="2" charset="2"/>
              <a:buChar char="Ø"/>
              <a:defRPr/>
            </a:pPr>
            <a:r>
              <a:rPr lang="en-US" dirty="0" smtClean="0">
                <a:solidFill>
                  <a:schemeClr val="bg1">
                    <a:lumMod val="75000"/>
                  </a:schemeClr>
                </a:solidFill>
              </a:rPr>
              <a:t>Evacuation Team</a:t>
            </a:r>
          </a:p>
          <a:p>
            <a:pPr lvl="1" eaLnBrk="1" hangingPunct="1">
              <a:spcBef>
                <a:spcPct val="0"/>
              </a:spcBef>
              <a:buClr>
                <a:schemeClr val="bg1"/>
              </a:buClr>
              <a:buFont typeface="Wingdings" pitchFamily="2" charset="2"/>
              <a:buChar char="Ø"/>
              <a:defRPr/>
            </a:pPr>
            <a:r>
              <a:rPr lang="en-US" dirty="0" smtClean="0">
                <a:solidFill>
                  <a:schemeClr val="bg1">
                    <a:lumMod val="75000"/>
                  </a:schemeClr>
                </a:solidFill>
              </a:rPr>
              <a:t>Emergency Response Team</a:t>
            </a:r>
          </a:p>
          <a:p>
            <a:pPr lvl="1" eaLnBrk="1" hangingPunct="1">
              <a:spcBef>
                <a:spcPct val="0"/>
              </a:spcBef>
              <a:buClr>
                <a:schemeClr val="bg1"/>
              </a:buClr>
              <a:buFont typeface="Wingdings" pitchFamily="2" charset="2"/>
              <a:buChar char="Ø"/>
              <a:defRPr/>
            </a:pPr>
            <a:r>
              <a:rPr lang="en-US" dirty="0" smtClean="0">
                <a:solidFill>
                  <a:schemeClr val="bg1">
                    <a:lumMod val="75000"/>
                  </a:schemeClr>
                </a:solidFill>
              </a:rPr>
              <a:t>Security Team </a:t>
            </a:r>
          </a:p>
          <a:p>
            <a:pPr eaLnBrk="1" hangingPunct="1">
              <a:spcBef>
                <a:spcPct val="0"/>
              </a:spcBef>
              <a:buClr>
                <a:schemeClr val="bg1"/>
              </a:buClr>
              <a:defRPr/>
            </a:pPr>
            <a:r>
              <a:rPr lang="en-US" sz="2800" dirty="0" smtClean="0">
                <a:solidFill>
                  <a:schemeClr val="bg1">
                    <a:lumMod val="75000"/>
                  </a:schemeClr>
                </a:solidFill>
              </a:rPr>
              <a:t>Planning/Intelligence</a:t>
            </a:r>
          </a:p>
          <a:p>
            <a:pPr lvl="1" eaLnBrk="1" hangingPunct="1">
              <a:spcBef>
                <a:spcPct val="0"/>
              </a:spcBef>
              <a:buClr>
                <a:schemeClr val="bg1"/>
              </a:buClr>
              <a:buFont typeface="Wingdings" pitchFamily="2" charset="2"/>
              <a:buChar char="Ø"/>
              <a:defRPr/>
            </a:pPr>
            <a:r>
              <a:rPr lang="en-US" dirty="0" smtClean="0">
                <a:solidFill>
                  <a:schemeClr val="bg1">
                    <a:lumMod val="75000"/>
                  </a:schemeClr>
                </a:solidFill>
              </a:rPr>
              <a:t>Incident Action Plans (IAP)</a:t>
            </a:r>
          </a:p>
          <a:p>
            <a:pPr lvl="1" eaLnBrk="1" hangingPunct="1">
              <a:spcBef>
                <a:spcPct val="0"/>
              </a:spcBef>
              <a:buClr>
                <a:schemeClr val="bg1"/>
              </a:buClr>
              <a:buFont typeface="Wingdings" pitchFamily="2" charset="2"/>
              <a:buChar char="Ø"/>
              <a:defRPr/>
            </a:pPr>
            <a:r>
              <a:rPr lang="en-US" dirty="0" smtClean="0">
                <a:solidFill>
                  <a:schemeClr val="bg1">
                    <a:lumMod val="75000"/>
                  </a:schemeClr>
                </a:solidFill>
              </a:rPr>
              <a:t>Resource Status </a:t>
            </a:r>
          </a:p>
          <a:p>
            <a:pPr lvl="1" eaLnBrk="1" hangingPunct="1">
              <a:spcBef>
                <a:spcPct val="0"/>
              </a:spcBef>
              <a:buClr>
                <a:schemeClr val="bg1"/>
              </a:buClr>
              <a:buFont typeface="Wingdings" pitchFamily="2" charset="2"/>
              <a:buChar char="Ø"/>
              <a:defRPr/>
            </a:pPr>
            <a:r>
              <a:rPr lang="en-US" dirty="0" smtClean="0">
                <a:solidFill>
                  <a:schemeClr val="bg1">
                    <a:lumMod val="75000"/>
                  </a:schemeClr>
                </a:solidFill>
              </a:rPr>
              <a:t>Documentation</a:t>
            </a:r>
          </a:p>
          <a:p>
            <a:pPr>
              <a:defRPr/>
            </a:pPr>
            <a:endParaRPr lang="en-US" dirty="0" smtClean="0"/>
          </a:p>
        </p:txBody>
      </p:sp>
      <p:sp>
        <p:nvSpPr>
          <p:cNvPr id="7" name="Rectangle 6"/>
          <p:cNvSpPr/>
          <p:nvPr/>
        </p:nvSpPr>
        <p:spPr>
          <a:xfrm>
            <a:off x="4800600" y="1295400"/>
            <a:ext cx="3962400" cy="3540125"/>
          </a:xfrm>
          <a:prstGeom prst="rect">
            <a:avLst/>
          </a:prstGeom>
        </p:spPr>
        <p:txBody>
          <a:bodyPr>
            <a:spAutoFit/>
          </a:bodyPr>
          <a:lstStyle/>
          <a:p>
            <a:pPr marL="342900" indent="-342900" eaLnBrk="1" hangingPunct="1">
              <a:buClr>
                <a:schemeClr val="bg1"/>
              </a:buClr>
              <a:buFontTx/>
              <a:buChar char="•"/>
              <a:defRPr/>
            </a:pPr>
            <a:r>
              <a:rPr lang="en-US" sz="2800" b="1" dirty="0">
                <a:solidFill>
                  <a:schemeClr val="bg1">
                    <a:lumMod val="75000"/>
                  </a:schemeClr>
                </a:solidFill>
                <a:latin typeface="+mn-lt"/>
                <a:ea typeface="Arial" pitchFamily="-106" charset="0"/>
              </a:rPr>
              <a:t>Logistics</a:t>
            </a:r>
          </a:p>
          <a:p>
            <a:pPr marL="742950" lvl="1" indent="-285750" eaLnBrk="1" hangingPunct="1">
              <a:buClr>
                <a:schemeClr val="bg1"/>
              </a:buClr>
              <a:buFont typeface="Wingdings" pitchFamily="2" charset="2"/>
              <a:buChar char="Ø"/>
              <a:defRPr/>
            </a:pPr>
            <a:r>
              <a:rPr lang="en-US" sz="2800" b="1" dirty="0">
                <a:solidFill>
                  <a:schemeClr val="bg1">
                    <a:lumMod val="75000"/>
                  </a:schemeClr>
                </a:solidFill>
                <a:latin typeface="+mn-lt"/>
                <a:ea typeface="Arial" pitchFamily="-106" charset="0"/>
              </a:rPr>
              <a:t>Facilities</a:t>
            </a:r>
          </a:p>
          <a:p>
            <a:pPr marL="742950" lvl="1" indent="-285750" eaLnBrk="1" hangingPunct="1">
              <a:buClr>
                <a:schemeClr val="bg1"/>
              </a:buClr>
              <a:buFont typeface="Wingdings" pitchFamily="2" charset="2"/>
              <a:buChar char="Ø"/>
              <a:defRPr/>
            </a:pPr>
            <a:r>
              <a:rPr lang="en-US" sz="2800" b="1" dirty="0">
                <a:solidFill>
                  <a:schemeClr val="bg1">
                    <a:lumMod val="75000"/>
                  </a:schemeClr>
                </a:solidFill>
                <a:latin typeface="+mn-lt"/>
                <a:ea typeface="Arial" pitchFamily="-106" charset="0"/>
              </a:rPr>
              <a:t>Equipment</a:t>
            </a:r>
          </a:p>
          <a:p>
            <a:pPr marL="742950" lvl="1" indent="-285750" eaLnBrk="1" hangingPunct="1">
              <a:buClr>
                <a:schemeClr val="bg1"/>
              </a:buClr>
              <a:buFont typeface="Wingdings" pitchFamily="2" charset="2"/>
              <a:buChar char="Ø"/>
              <a:defRPr/>
            </a:pPr>
            <a:r>
              <a:rPr lang="en-US" sz="2800" b="1" dirty="0">
                <a:solidFill>
                  <a:schemeClr val="bg1">
                    <a:lumMod val="75000"/>
                  </a:schemeClr>
                </a:solidFill>
                <a:latin typeface="+mn-lt"/>
                <a:ea typeface="Arial" pitchFamily="-106" charset="0"/>
              </a:rPr>
              <a:t>Supplies</a:t>
            </a:r>
          </a:p>
          <a:p>
            <a:pPr marL="342900" indent="-342900" eaLnBrk="1" hangingPunct="1">
              <a:buClr>
                <a:schemeClr val="bg1"/>
              </a:buClr>
              <a:buFontTx/>
              <a:buChar char="•"/>
              <a:defRPr/>
            </a:pPr>
            <a:r>
              <a:rPr lang="en-US" sz="2800" b="1" dirty="0">
                <a:solidFill>
                  <a:srgbClr val="FFC000"/>
                </a:solidFill>
                <a:latin typeface="+mn-lt"/>
                <a:ea typeface="Arial" pitchFamily="-106" charset="0"/>
              </a:rPr>
              <a:t>Finance/ Administration</a:t>
            </a:r>
          </a:p>
          <a:p>
            <a:pPr marL="742950" lvl="1" indent="-285750" eaLnBrk="1" hangingPunct="1">
              <a:buClr>
                <a:schemeClr val="bg1"/>
              </a:buClr>
              <a:buFont typeface="Wingdings" pitchFamily="2" charset="2"/>
              <a:buChar char="Ø"/>
              <a:defRPr/>
            </a:pPr>
            <a:r>
              <a:rPr lang="en-US" sz="2800" b="1" dirty="0">
                <a:solidFill>
                  <a:schemeClr val="bg1"/>
                </a:solidFill>
                <a:latin typeface="+mn-lt"/>
                <a:ea typeface="Arial" pitchFamily="-106" charset="0"/>
              </a:rPr>
              <a:t>Staff Accounting</a:t>
            </a:r>
          </a:p>
          <a:p>
            <a:pPr marL="742950" lvl="1" indent="-285750" eaLnBrk="1" hangingPunct="1">
              <a:buClr>
                <a:schemeClr val="bg1"/>
              </a:buClr>
              <a:buFont typeface="Wingdings" pitchFamily="2" charset="2"/>
              <a:buChar char="Ø"/>
              <a:defRPr/>
            </a:pPr>
            <a:r>
              <a:rPr lang="en-US" sz="2800" b="1" dirty="0">
                <a:solidFill>
                  <a:schemeClr val="bg1"/>
                </a:solidFill>
                <a:latin typeface="+mn-lt"/>
                <a:ea typeface="Arial" pitchFamily="-106" charset="0"/>
              </a:rPr>
              <a:t>Cost Accounting</a:t>
            </a:r>
            <a:endParaRPr lang="en-US" sz="2800" b="1" dirty="0">
              <a:solidFill>
                <a:schemeClr val="bg1"/>
              </a:solidFill>
              <a:latin typeface="+mn-lt"/>
              <a:ea typeface="Arial" pitchFamily="-106" charset="0"/>
            </a:endParaRPr>
          </a:p>
        </p:txBody>
      </p:sp>
      <p:sp>
        <p:nvSpPr>
          <p:cNvPr id="18437" name="Line 5"/>
          <p:cNvSpPr>
            <a:spLocks noChangeShapeType="1"/>
          </p:cNvSpPr>
          <p:nvPr/>
        </p:nvSpPr>
        <p:spPr bwMode="auto">
          <a:xfrm>
            <a:off x="7620000" y="6248400"/>
            <a:ext cx="1143000" cy="0"/>
          </a:xfrm>
          <a:prstGeom prst="line">
            <a:avLst/>
          </a:prstGeom>
          <a:noFill/>
          <a:ln w="203200">
            <a:solidFill>
              <a:srgbClr val="FFC0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0100" y="61913"/>
            <a:ext cx="6934200" cy="914400"/>
          </a:xfrm>
        </p:spPr>
        <p:txBody>
          <a:bodyPr/>
          <a:lstStyle/>
          <a:p>
            <a:pPr>
              <a:defRPr/>
            </a:pPr>
            <a:r>
              <a:rPr lang="en-US" sz="2800" dirty="0" smtClean="0"/>
              <a:t>N-I-M-S, I-C-S, M-O-U-S-E.. </a:t>
            </a:r>
            <a:br>
              <a:rPr lang="en-US" sz="2800" dirty="0" smtClean="0"/>
            </a:br>
            <a:r>
              <a:rPr lang="en-US" sz="2800" dirty="0" smtClean="0"/>
              <a:t>What’s Really Important?</a:t>
            </a:r>
            <a:endParaRPr lang="en-US" sz="2800" dirty="0"/>
          </a:p>
        </p:txBody>
      </p:sp>
      <p:sp>
        <p:nvSpPr>
          <p:cNvPr id="3" name="Content Placeholder 2"/>
          <p:cNvSpPr>
            <a:spLocks noGrp="1"/>
          </p:cNvSpPr>
          <p:nvPr>
            <p:ph idx="1"/>
          </p:nvPr>
        </p:nvSpPr>
        <p:spPr>
          <a:xfrm>
            <a:off x="533400" y="1524000"/>
            <a:ext cx="8001000" cy="3048000"/>
          </a:xfrm>
        </p:spPr>
        <p:txBody>
          <a:bodyPr/>
          <a:lstStyle/>
          <a:p>
            <a:pPr marL="609600" indent="-609600" eaLnBrk="1" hangingPunct="1">
              <a:buClr>
                <a:srgbClr val="D6A300"/>
              </a:buClr>
              <a:buFont typeface="Wingdings" pitchFamily="2" charset="2"/>
              <a:buChar char="q"/>
              <a:defRPr/>
            </a:pPr>
            <a:r>
              <a:rPr lang="en-US" sz="2800" dirty="0" smtClean="0"/>
              <a:t>Safety (always priority #1)</a:t>
            </a:r>
          </a:p>
          <a:p>
            <a:pPr marL="609600" indent="-609600" eaLnBrk="1" hangingPunct="1">
              <a:buClr>
                <a:srgbClr val="D6A300"/>
              </a:buClr>
              <a:buFont typeface="Wingdings" pitchFamily="2" charset="2"/>
              <a:buChar char="q"/>
              <a:defRPr/>
            </a:pPr>
            <a:r>
              <a:rPr lang="en-US" sz="2800" dirty="0" smtClean="0"/>
              <a:t>Determine the following as soon as possible:</a:t>
            </a:r>
          </a:p>
          <a:p>
            <a:pPr marL="990600" lvl="1" indent="-533400" eaLnBrk="1" hangingPunct="1">
              <a:buFontTx/>
              <a:buAutoNum type="arabicPeriod"/>
              <a:defRPr/>
            </a:pPr>
            <a:r>
              <a:rPr lang="en-US" dirty="0" smtClean="0"/>
              <a:t>What happened?</a:t>
            </a:r>
          </a:p>
          <a:p>
            <a:pPr marL="990600" lvl="1" indent="-533400" eaLnBrk="1" hangingPunct="1">
              <a:buFontTx/>
              <a:buAutoNum type="arabicPeriod"/>
              <a:defRPr/>
            </a:pPr>
            <a:r>
              <a:rPr lang="en-US" dirty="0" smtClean="0"/>
              <a:t>What needs to be done right now?</a:t>
            </a:r>
          </a:p>
          <a:p>
            <a:pPr marL="990600" lvl="1" indent="-533400" eaLnBrk="1" hangingPunct="1">
              <a:buFontTx/>
              <a:buAutoNum type="arabicPeriod"/>
              <a:defRPr/>
            </a:pPr>
            <a:r>
              <a:rPr lang="en-US" dirty="0" smtClean="0"/>
              <a:t>Who’s going to do it?</a:t>
            </a:r>
          </a:p>
          <a:p>
            <a:pPr>
              <a:defRPr/>
            </a:pP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92313" y="152400"/>
            <a:ext cx="6934200" cy="914400"/>
          </a:xfrm>
        </p:spPr>
        <p:txBody>
          <a:bodyPr/>
          <a:lstStyle/>
          <a:p>
            <a:pPr>
              <a:defRPr/>
            </a:pPr>
            <a:r>
              <a:rPr lang="en-US" dirty="0" smtClean="0"/>
              <a:t>What to Focus On?</a:t>
            </a:r>
            <a:endParaRPr lang="en-US" dirty="0"/>
          </a:p>
        </p:txBody>
      </p:sp>
      <p:sp>
        <p:nvSpPr>
          <p:cNvPr id="3" name="Content Placeholder 2"/>
          <p:cNvSpPr>
            <a:spLocks noGrp="1"/>
          </p:cNvSpPr>
          <p:nvPr>
            <p:ph idx="1"/>
          </p:nvPr>
        </p:nvSpPr>
        <p:spPr>
          <a:xfrm>
            <a:off x="255588" y="1452563"/>
            <a:ext cx="8839200" cy="5257800"/>
          </a:xfrm>
        </p:spPr>
        <p:txBody>
          <a:bodyPr/>
          <a:lstStyle/>
          <a:p>
            <a:pPr marL="609600" indent="-609600" eaLnBrk="1" hangingPunct="1">
              <a:lnSpc>
                <a:spcPct val="90000"/>
              </a:lnSpc>
              <a:buClr>
                <a:schemeClr val="bg1"/>
              </a:buClr>
              <a:defRPr/>
            </a:pPr>
            <a:r>
              <a:rPr lang="en-US" sz="2800" dirty="0" smtClean="0"/>
              <a:t>Life Safety</a:t>
            </a:r>
          </a:p>
          <a:p>
            <a:pPr marL="990600" lvl="1" indent="-533400" eaLnBrk="1" hangingPunct="1">
              <a:lnSpc>
                <a:spcPct val="90000"/>
              </a:lnSpc>
              <a:buClr>
                <a:srgbClr val="D6A300"/>
              </a:buClr>
              <a:buFont typeface="Wingdings" pitchFamily="2" charset="2"/>
              <a:buChar char="ü"/>
              <a:defRPr/>
            </a:pPr>
            <a:r>
              <a:rPr lang="en-US" dirty="0" smtClean="0"/>
              <a:t>Medical care, water, food, shelter</a:t>
            </a:r>
          </a:p>
          <a:p>
            <a:pPr marL="609600" indent="-609600" eaLnBrk="1" hangingPunct="1">
              <a:lnSpc>
                <a:spcPct val="90000"/>
              </a:lnSpc>
              <a:buClr>
                <a:schemeClr val="bg1"/>
              </a:buClr>
              <a:defRPr/>
            </a:pPr>
            <a:r>
              <a:rPr lang="en-US" sz="2800" dirty="0" smtClean="0"/>
              <a:t>Protecting Property</a:t>
            </a:r>
          </a:p>
          <a:p>
            <a:pPr marL="990600" lvl="1" indent="-533400" eaLnBrk="1" hangingPunct="1">
              <a:lnSpc>
                <a:spcPct val="90000"/>
              </a:lnSpc>
              <a:buClr>
                <a:srgbClr val="D6A300"/>
              </a:buClr>
              <a:buFont typeface="Wingdings" pitchFamily="2" charset="2"/>
              <a:buChar char="ü"/>
              <a:defRPr/>
            </a:pPr>
            <a:r>
              <a:rPr lang="en-US" dirty="0" smtClean="0"/>
              <a:t>Extinguish the fires, mitigate water damage, contain contamination, etc.</a:t>
            </a:r>
          </a:p>
          <a:p>
            <a:pPr marL="609600" indent="-609600" eaLnBrk="1" hangingPunct="1">
              <a:lnSpc>
                <a:spcPct val="90000"/>
              </a:lnSpc>
              <a:buClr>
                <a:schemeClr val="bg1"/>
              </a:buClr>
              <a:defRPr/>
            </a:pPr>
            <a:r>
              <a:rPr lang="en-US" sz="2800" dirty="0" smtClean="0"/>
              <a:t>Recovery</a:t>
            </a:r>
          </a:p>
          <a:p>
            <a:pPr marL="990600" lvl="1" indent="-533400" eaLnBrk="1" hangingPunct="1">
              <a:lnSpc>
                <a:spcPct val="90000"/>
              </a:lnSpc>
              <a:buClr>
                <a:srgbClr val="D6A300"/>
              </a:buClr>
              <a:buFont typeface="Wingdings" pitchFamily="2" charset="2"/>
              <a:buChar char="ü"/>
              <a:defRPr/>
            </a:pPr>
            <a:r>
              <a:rPr lang="en-US" dirty="0" smtClean="0"/>
              <a:t>Restore, re-build, re-open</a:t>
            </a:r>
          </a:p>
          <a:p>
            <a:pPr marL="990600" lvl="1" indent="-533400" eaLnBrk="1" hangingPunct="1">
              <a:lnSpc>
                <a:spcPct val="90000"/>
              </a:lnSpc>
              <a:buClr>
                <a:srgbClr val="D6A300"/>
              </a:buClr>
              <a:buFont typeface="Wingdings" pitchFamily="2" charset="2"/>
              <a:buChar char="ü"/>
              <a:defRPr/>
            </a:pPr>
            <a:r>
              <a:rPr lang="en-US" dirty="0" smtClean="0"/>
              <a:t>Provide counseling as needed</a:t>
            </a:r>
          </a:p>
          <a:p>
            <a:pPr>
              <a:buFontTx/>
              <a:buNone/>
              <a:defRPr/>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z="3200" dirty="0" smtClean="0"/>
              <a:t>Four Phases </a:t>
            </a:r>
            <a:r>
              <a:rPr lang="en-US" sz="2400" dirty="0" smtClean="0"/>
              <a:t>of Comprehensive Emergency Management</a:t>
            </a:r>
            <a:endParaRPr lang="en-US" sz="2400" dirty="0"/>
          </a:p>
        </p:txBody>
      </p:sp>
      <p:graphicFrame>
        <p:nvGraphicFramePr>
          <p:cNvPr id="5" name="Diagram 4"/>
          <p:cNvGraphicFramePr/>
          <p:nvPr/>
        </p:nvGraphicFramePr>
        <p:xfrm>
          <a:off x="152400" y="1143000"/>
          <a:ext cx="8839200" cy="5257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3732" name="Rectangle 4"/>
          <p:cNvSpPr>
            <a:spLocks noGrp="1" noChangeArrowheads="1"/>
          </p:cNvSpPr>
          <p:nvPr>
            <p:ph type="title"/>
          </p:nvPr>
        </p:nvSpPr>
        <p:spPr>
          <a:xfrm>
            <a:off x="1722438" y="152400"/>
            <a:ext cx="6934200" cy="914400"/>
          </a:xfrm>
        </p:spPr>
        <p:txBody>
          <a:bodyPr/>
          <a:lstStyle/>
          <a:p>
            <a:pPr eaLnBrk="1" hangingPunct="1">
              <a:defRPr/>
            </a:pPr>
            <a:r>
              <a:rPr lang="en-US" dirty="0" smtClean="0"/>
              <a:t>Can’t Happen Here</a:t>
            </a:r>
          </a:p>
        </p:txBody>
      </p:sp>
      <p:sp>
        <p:nvSpPr>
          <p:cNvPr id="73733" name="Rectangle 5"/>
          <p:cNvSpPr>
            <a:spLocks noGrp="1" noChangeArrowheads="1"/>
          </p:cNvSpPr>
          <p:nvPr>
            <p:ph idx="1"/>
          </p:nvPr>
        </p:nvSpPr>
        <p:spPr>
          <a:xfrm>
            <a:off x="304800" y="1295400"/>
            <a:ext cx="8839200" cy="5257800"/>
          </a:xfrm>
        </p:spPr>
        <p:txBody>
          <a:bodyPr/>
          <a:lstStyle/>
          <a:p>
            <a:pPr eaLnBrk="1" hangingPunct="1">
              <a:buClr>
                <a:schemeClr val="bg1"/>
              </a:buClr>
            </a:pPr>
            <a:r>
              <a:rPr lang="en-US" altLang="en-US" smtClean="0"/>
              <a:t>Hurricane</a:t>
            </a:r>
          </a:p>
          <a:p>
            <a:pPr lvl="1" eaLnBrk="1" hangingPunct="1">
              <a:buClr>
                <a:schemeClr val="bg1"/>
              </a:buClr>
              <a:buFont typeface="Wingdings" pitchFamily="2" charset="2"/>
              <a:buChar char="Ø"/>
            </a:pPr>
            <a:r>
              <a:rPr lang="en-US" altLang="en-US" sz="3200" smtClean="0"/>
              <a:t> Not likely</a:t>
            </a:r>
          </a:p>
          <a:p>
            <a:pPr eaLnBrk="1" hangingPunct="1">
              <a:buClr>
                <a:schemeClr val="bg1"/>
              </a:buClr>
            </a:pPr>
            <a:r>
              <a:rPr lang="en-US" altLang="en-US" smtClean="0"/>
              <a:t>Tsunami</a:t>
            </a:r>
          </a:p>
          <a:p>
            <a:pPr lvl="1" eaLnBrk="1" hangingPunct="1">
              <a:buClr>
                <a:schemeClr val="bg1"/>
              </a:buClr>
              <a:buFont typeface="Wingdings" pitchFamily="2" charset="2"/>
              <a:buChar char="Ø"/>
            </a:pPr>
            <a:r>
              <a:rPr lang="en-US" altLang="en-US" sz="3200" smtClean="0"/>
              <a:t> Possible</a:t>
            </a:r>
          </a:p>
          <a:p>
            <a:pPr eaLnBrk="1" hangingPunct="1">
              <a:buClr>
                <a:schemeClr val="bg1"/>
              </a:buClr>
            </a:pPr>
            <a:r>
              <a:rPr lang="en-US" altLang="en-US" smtClean="0"/>
              <a:t>Earthquake</a:t>
            </a:r>
          </a:p>
          <a:p>
            <a:pPr lvl="1" eaLnBrk="1" hangingPunct="1">
              <a:buClr>
                <a:schemeClr val="bg1"/>
              </a:buClr>
              <a:buFont typeface="Wingdings" pitchFamily="2" charset="2"/>
              <a:buChar char="Ø"/>
            </a:pPr>
            <a:r>
              <a:rPr lang="en-US" altLang="en-US" sz="3200" smtClean="0"/>
              <a:t> For Sure</a:t>
            </a:r>
          </a:p>
          <a:p>
            <a:pPr eaLnBrk="1" hangingPunct="1">
              <a:buClr>
                <a:schemeClr val="bg1"/>
              </a:buClr>
            </a:pPr>
            <a:r>
              <a:rPr lang="en-US" altLang="en-US" smtClean="0"/>
              <a:t>Fires</a:t>
            </a:r>
          </a:p>
          <a:p>
            <a:pPr lvl="1" eaLnBrk="1" hangingPunct="1">
              <a:buClr>
                <a:schemeClr val="bg1"/>
              </a:buClr>
              <a:buFont typeface="Wingdings" pitchFamily="2" charset="2"/>
              <a:buChar char="Ø"/>
            </a:pPr>
            <a:r>
              <a:rPr lang="en-US" altLang="en-US" sz="3200" smtClean="0"/>
              <a:t> Absolutely</a:t>
            </a:r>
          </a:p>
          <a:p>
            <a:pPr eaLnBrk="1" hangingPunct="1"/>
            <a:endParaRPr lang="en-US" altLang="en-US" smtClean="0"/>
          </a:p>
        </p:txBody>
      </p:sp>
      <p:sp>
        <p:nvSpPr>
          <p:cNvPr id="6148"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itchFamily="-106" charset="0"/>
                <a:ea typeface="ＭＳ Ｐゴシック" pitchFamily="-106" charset="-128"/>
              </a:defRPr>
            </a:lvl1pPr>
            <a:lvl2pPr marL="742950" indent="-285750">
              <a:defRPr>
                <a:solidFill>
                  <a:schemeClr val="tx1"/>
                </a:solidFill>
                <a:latin typeface="Verdana" pitchFamily="-106" charset="0"/>
                <a:ea typeface="ＭＳ Ｐゴシック" pitchFamily="-106" charset="-128"/>
              </a:defRPr>
            </a:lvl2pPr>
            <a:lvl3pPr marL="1143000" indent="-228600">
              <a:defRPr>
                <a:solidFill>
                  <a:schemeClr val="tx1"/>
                </a:solidFill>
                <a:latin typeface="Verdana" pitchFamily="-106" charset="0"/>
                <a:ea typeface="ＭＳ Ｐゴシック" pitchFamily="-106" charset="-128"/>
              </a:defRPr>
            </a:lvl3pPr>
            <a:lvl4pPr marL="1600200" indent="-228600">
              <a:defRPr>
                <a:solidFill>
                  <a:schemeClr val="tx1"/>
                </a:solidFill>
                <a:latin typeface="Verdana" pitchFamily="-106" charset="0"/>
                <a:ea typeface="ＭＳ Ｐゴシック" pitchFamily="-106" charset="-128"/>
              </a:defRPr>
            </a:lvl4pPr>
            <a:lvl5pPr marL="2057400" indent="-228600">
              <a:defRPr>
                <a:solidFill>
                  <a:schemeClr val="tx1"/>
                </a:solidFill>
                <a:latin typeface="Verdana" pitchFamily="-106" charset="0"/>
                <a:ea typeface="ＭＳ Ｐゴシック" pitchFamily="-106" charset="-128"/>
              </a:defRPr>
            </a:lvl5pPr>
            <a:lvl6pPr marL="2514600" indent="-228600" eaLnBrk="0" fontAlgn="base" hangingPunct="0">
              <a:spcBef>
                <a:spcPct val="0"/>
              </a:spcBef>
              <a:spcAft>
                <a:spcPct val="0"/>
              </a:spcAft>
              <a:defRPr>
                <a:solidFill>
                  <a:schemeClr val="tx1"/>
                </a:solidFill>
                <a:latin typeface="Verdana" pitchFamily="-106" charset="0"/>
                <a:ea typeface="ＭＳ Ｐゴシック" pitchFamily="-106" charset="-128"/>
              </a:defRPr>
            </a:lvl6pPr>
            <a:lvl7pPr marL="2971800" indent="-228600" eaLnBrk="0" fontAlgn="base" hangingPunct="0">
              <a:spcBef>
                <a:spcPct val="0"/>
              </a:spcBef>
              <a:spcAft>
                <a:spcPct val="0"/>
              </a:spcAft>
              <a:defRPr>
                <a:solidFill>
                  <a:schemeClr val="tx1"/>
                </a:solidFill>
                <a:latin typeface="Verdana" pitchFamily="-106" charset="0"/>
                <a:ea typeface="ＭＳ Ｐゴシック" pitchFamily="-106" charset="-128"/>
              </a:defRPr>
            </a:lvl7pPr>
            <a:lvl8pPr marL="3429000" indent="-228600" eaLnBrk="0" fontAlgn="base" hangingPunct="0">
              <a:spcBef>
                <a:spcPct val="0"/>
              </a:spcBef>
              <a:spcAft>
                <a:spcPct val="0"/>
              </a:spcAft>
              <a:defRPr>
                <a:solidFill>
                  <a:schemeClr val="tx1"/>
                </a:solidFill>
                <a:latin typeface="Verdana" pitchFamily="-106" charset="0"/>
                <a:ea typeface="ＭＳ Ｐゴシック" pitchFamily="-106" charset="-128"/>
              </a:defRPr>
            </a:lvl8pPr>
            <a:lvl9pPr marL="3886200" indent="-228600" eaLnBrk="0" fontAlgn="base" hangingPunct="0">
              <a:spcBef>
                <a:spcPct val="0"/>
              </a:spcBef>
              <a:spcAft>
                <a:spcPct val="0"/>
              </a:spcAft>
              <a:defRPr>
                <a:solidFill>
                  <a:schemeClr val="tx1"/>
                </a:solidFill>
                <a:latin typeface="Verdana" pitchFamily="-106" charset="0"/>
                <a:ea typeface="ＭＳ Ｐゴシック" pitchFamily="-106" charset="-128"/>
              </a:defRPr>
            </a:lvl9pPr>
          </a:lstStyle>
          <a:p>
            <a:fld id="{6B1D0785-4AFA-442D-994B-171628997C2A}" type="slidenum">
              <a:rPr lang="en-US" altLang="en-US" smtClean="0">
                <a:solidFill>
                  <a:schemeClr val="bg1"/>
                </a:solidFill>
              </a:rPr>
              <a:pPr/>
              <a:t>3</a:t>
            </a:fld>
            <a:endParaRPr lang="en-US" altLang="en-US" smtClean="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3732"/>
                                        </p:tgtEl>
                                        <p:attrNameLst>
                                          <p:attrName>style.visibility</p:attrName>
                                        </p:attrNameLst>
                                      </p:cBhvr>
                                      <p:to>
                                        <p:strVal val="visible"/>
                                      </p:to>
                                    </p:set>
                                    <p:animEffect transition="in" filter="fade">
                                      <p:cBhvr>
                                        <p:cTn id="7" dur="1000"/>
                                        <p:tgtEl>
                                          <p:spTgt spid="7373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3733">
                                            <p:txEl>
                                              <p:pRg st="0" end="0"/>
                                            </p:txEl>
                                          </p:spTgt>
                                        </p:tgtEl>
                                        <p:attrNameLst>
                                          <p:attrName>style.visibility</p:attrName>
                                        </p:attrNameLst>
                                      </p:cBhvr>
                                      <p:to>
                                        <p:strVal val="visible"/>
                                      </p:to>
                                    </p:set>
                                    <p:animEffect transition="in" filter="fade">
                                      <p:cBhvr>
                                        <p:cTn id="12" dur="1000"/>
                                        <p:tgtEl>
                                          <p:spTgt spid="73733">
                                            <p:txEl>
                                              <p:pRg st="0" end="0"/>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73733">
                                            <p:txEl>
                                              <p:pRg st="1" end="1"/>
                                            </p:txEl>
                                          </p:spTgt>
                                        </p:tgtEl>
                                        <p:attrNameLst>
                                          <p:attrName>style.visibility</p:attrName>
                                        </p:attrNameLst>
                                      </p:cBhvr>
                                      <p:to>
                                        <p:strVal val="visible"/>
                                      </p:to>
                                    </p:set>
                                    <p:animEffect transition="in" filter="fade">
                                      <p:cBhvr>
                                        <p:cTn id="15" dur="1000"/>
                                        <p:tgtEl>
                                          <p:spTgt spid="73733">
                                            <p:txEl>
                                              <p:pRg st="1" end="1"/>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73733">
                                            <p:txEl>
                                              <p:pRg st="2" end="2"/>
                                            </p:txEl>
                                          </p:spTgt>
                                        </p:tgtEl>
                                        <p:attrNameLst>
                                          <p:attrName>style.visibility</p:attrName>
                                        </p:attrNameLst>
                                      </p:cBhvr>
                                      <p:to>
                                        <p:strVal val="visible"/>
                                      </p:to>
                                    </p:set>
                                    <p:animEffect transition="in" filter="fade">
                                      <p:cBhvr>
                                        <p:cTn id="20" dur="1000"/>
                                        <p:tgtEl>
                                          <p:spTgt spid="73733">
                                            <p:txEl>
                                              <p:pRg st="2" end="2"/>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73733">
                                            <p:txEl>
                                              <p:pRg st="3" end="3"/>
                                            </p:txEl>
                                          </p:spTgt>
                                        </p:tgtEl>
                                        <p:attrNameLst>
                                          <p:attrName>style.visibility</p:attrName>
                                        </p:attrNameLst>
                                      </p:cBhvr>
                                      <p:to>
                                        <p:strVal val="visible"/>
                                      </p:to>
                                    </p:set>
                                    <p:animEffect transition="in" filter="fade">
                                      <p:cBhvr>
                                        <p:cTn id="23" dur="1000"/>
                                        <p:tgtEl>
                                          <p:spTgt spid="73733">
                                            <p:txEl>
                                              <p:pRg st="3" end="3"/>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73733">
                                            <p:txEl>
                                              <p:pRg st="4" end="4"/>
                                            </p:txEl>
                                          </p:spTgt>
                                        </p:tgtEl>
                                        <p:attrNameLst>
                                          <p:attrName>style.visibility</p:attrName>
                                        </p:attrNameLst>
                                      </p:cBhvr>
                                      <p:to>
                                        <p:strVal val="visible"/>
                                      </p:to>
                                    </p:set>
                                    <p:animEffect transition="in" filter="fade">
                                      <p:cBhvr>
                                        <p:cTn id="28" dur="1000"/>
                                        <p:tgtEl>
                                          <p:spTgt spid="73733">
                                            <p:txEl>
                                              <p:pRg st="4" end="4"/>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73733">
                                            <p:txEl>
                                              <p:pRg st="5" end="5"/>
                                            </p:txEl>
                                          </p:spTgt>
                                        </p:tgtEl>
                                        <p:attrNameLst>
                                          <p:attrName>style.visibility</p:attrName>
                                        </p:attrNameLst>
                                      </p:cBhvr>
                                      <p:to>
                                        <p:strVal val="visible"/>
                                      </p:to>
                                    </p:set>
                                    <p:animEffect transition="in" filter="fade">
                                      <p:cBhvr>
                                        <p:cTn id="31" dur="1000"/>
                                        <p:tgtEl>
                                          <p:spTgt spid="73733">
                                            <p:txEl>
                                              <p:pRg st="5" end="5"/>
                                            </p:txEl>
                                          </p:spTgt>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73733">
                                            <p:txEl>
                                              <p:pRg st="6" end="6"/>
                                            </p:txEl>
                                          </p:spTgt>
                                        </p:tgtEl>
                                        <p:attrNameLst>
                                          <p:attrName>style.visibility</p:attrName>
                                        </p:attrNameLst>
                                      </p:cBhvr>
                                      <p:to>
                                        <p:strVal val="visible"/>
                                      </p:to>
                                    </p:set>
                                    <p:animEffect transition="in" filter="fade">
                                      <p:cBhvr>
                                        <p:cTn id="36" dur="1000"/>
                                        <p:tgtEl>
                                          <p:spTgt spid="73733">
                                            <p:txEl>
                                              <p:pRg st="6" end="6"/>
                                            </p:txEl>
                                          </p:spTgt>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73733">
                                            <p:txEl>
                                              <p:pRg st="7" end="7"/>
                                            </p:txEl>
                                          </p:spTgt>
                                        </p:tgtEl>
                                        <p:attrNameLst>
                                          <p:attrName>style.visibility</p:attrName>
                                        </p:attrNameLst>
                                      </p:cBhvr>
                                      <p:to>
                                        <p:strVal val="visible"/>
                                      </p:to>
                                    </p:set>
                                    <p:animEffect transition="in" filter="fade">
                                      <p:cBhvr>
                                        <p:cTn id="39" dur="1000"/>
                                        <p:tgtEl>
                                          <p:spTgt spid="7373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32" grpId="0"/>
      <p:bldP spid="73733"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24" name="Rectangle 4"/>
          <p:cNvSpPr>
            <a:spLocks noGrp="1" noChangeArrowheads="1"/>
          </p:cNvSpPr>
          <p:nvPr>
            <p:ph type="title"/>
          </p:nvPr>
        </p:nvSpPr>
        <p:spPr>
          <a:xfrm>
            <a:off x="1703388" y="139700"/>
            <a:ext cx="7543800" cy="914400"/>
          </a:xfrm>
        </p:spPr>
        <p:txBody>
          <a:bodyPr/>
          <a:lstStyle/>
          <a:p>
            <a:pPr eaLnBrk="1" hangingPunct="1">
              <a:defRPr/>
            </a:pPr>
            <a:r>
              <a:rPr lang="en-US" sz="3600" dirty="0" smtClean="0"/>
              <a:t>Keep Your Eyes and Ears Open</a:t>
            </a:r>
          </a:p>
        </p:txBody>
      </p:sp>
      <p:sp>
        <p:nvSpPr>
          <p:cNvPr id="81925" name="Rectangle 5"/>
          <p:cNvSpPr>
            <a:spLocks noGrp="1" noChangeArrowheads="1"/>
          </p:cNvSpPr>
          <p:nvPr>
            <p:ph idx="1"/>
          </p:nvPr>
        </p:nvSpPr>
        <p:spPr>
          <a:xfrm>
            <a:off x="190500" y="1541463"/>
            <a:ext cx="8839200" cy="5257800"/>
          </a:xfrm>
        </p:spPr>
        <p:txBody>
          <a:bodyPr/>
          <a:lstStyle/>
          <a:p>
            <a:pPr eaLnBrk="1" hangingPunct="1">
              <a:buClr>
                <a:schemeClr val="bg1"/>
              </a:buClr>
            </a:pPr>
            <a:r>
              <a:rPr lang="en-US" altLang="en-US" smtClean="0"/>
              <a:t>We are vulnerable to terrorist acts, be they foreign or domestic.</a:t>
            </a:r>
          </a:p>
          <a:p>
            <a:pPr eaLnBrk="1" hangingPunct="1">
              <a:buClr>
                <a:schemeClr val="bg1"/>
              </a:buClr>
            </a:pPr>
            <a:r>
              <a:rPr lang="en-US" altLang="en-US" smtClean="0"/>
              <a:t>Have </a:t>
            </a:r>
            <a:r>
              <a:rPr lang="en-US" altLang="en-US" u="sng" smtClean="0"/>
              <a:t>you</a:t>
            </a:r>
            <a:r>
              <a:rPr lang="en-US" altLang="en-US" smtClean="0"/>
              <a:t> looked over </a:t>
            </a:r>
            <a:r>
              <a:rPr lang="en-US" altLang="en-US" u="sng" smtClean="0"/>
              <a:t>your</a:t>
            </a:r>
            <a:r>
              <a:rPr lang="en-US" altLang="en-US" smtClean="0"/>
              <a:t> fence lately?</a:t>
            </a:r>
          </a:p>
          <a:p>
            <a:pPr eaLnBrk="1" hangingPunct="1">
              <a:buClr>
                <a:schemeClr val="bg1"/>
              </a:buClr>
            </a:pPr>
            <a:r>
              <a:rPr lang="en-US" altLang="en-US" smtClean="0"/>
              <a:t>Do </a:t>
            </a:r>
            <a:r>
              <a:rPr lang="en-US" altLang="en-US" u="sng" smtClean="0"/>
              <a:t>you</a:t>
            </a:r>
            <a:r>
              <a:rPr lang="en-US" altLang="en-US" smtClean="0"/>
              <a:t> know what’s going on in </a:t>
            </a:r>
            <a:r>
              <a:rPr lang="en-US" altLang="en-US" u="sng" smtClean="0"/>
              <a:t>your</a:t>
            </a:r>
            <a:r>
              <a:rPr lang="en-US" altLang="en-US" smtClean="0"/>
              <a:t> neighborhood?</a:t>
            </a:r>
          </a:p>
          <a:p>
            <a:pPr eaLnBrk="1" hangingPunct="1">
              <a:buFontTx/>
              <a:buNone/>
            </a:pPr>
            <a:endParaRPr lang="en-US" altLang="en-US" smtClean="0"/>
          </a:p>
        </p:txBody>
      </p:sp>
      <p:sp>
        <p:nvSpPr>
          <p:cNvPr id="7172"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itchFamily="-106" charset="0"/>
                <a:ea typeface="ＭＳ Ｐゴシック" pitchFamily="-106" charset="-128"/>
              </a:defRPr>
            </a:lvl1pPr>
            <a:lvl2pPr marL="742950" indent="-285750">
              <a:defRPr>
                <a:solidFill>
                  <a:schemeClr val="tx1"/>
                </a:solidFill>
                <a:latin typeface="Verdana" pitchFamily="-106" charset="0"/>
                <a:ea typeface="ＭＳ Ｐゴシック" pitchFamily="-106" charset="-128"/>
              </a:defRPr>
            </a:lvl2pPr>
            <a:lvl3pPr marL="1143000" indent="-228600">
              <a:defRPr>
                <a:solidFill>
                  <a:schemeClr val="tx1"/>
                </a:solidFill>
                <a:latin typeface="Verdana" pitchFamily="-106" charset="0"/>
                <a:ea typeface="ＭＳ Ｐゴシック" pitchFamily="-106" charset="-128"/>
              </a:defRPr>
            </a:lvl3pPr>
            <a:lvl4pPr marL="1600200" indent="-228600">
              <a:defRPr>
                <a:solidFill>
                  <a:schemeClr val="tx1"/>
                </a:solidFill>
                <a:latin typeface="Verdana" pitchFamily="-106" charset="0"/>
                <a:ea typeface="ＭＳ Ｐゴシック" pitchFamily="-106" charset="-128"/>
              </a:defRPr>
            </a:lvl4pPr>
            <a:lvl5pPr marL="2057400" indent="-228600">
              <a:defRPr>
                <a:solidFill>
                  <a:schemeClr val="tx1"/>
                </a:solidFill>
                <a:latin typeface="Verdana" pitchFamily="-106" charset="0"/>
                <a:ea typeface="ＭＳ Ｐゴシック" pitchFamily="-106" charset="-128"/>
              </a:defRPr>
            </a:lvl5pPr>
            <a:lvl6pPr marL="2514600" indent="-228600" eaLnBrk="0" fontAlgn="base" hangingPunct="0">
              <a:spcBef>
                <a:spcPct val="0"/>
              </a:spcBef>
              <a:spcAft>
                <a:spcPct val="0"/>
              </a:spcAft>
              <a:defRPr>
                <a:solidFill>
                  <a:schemeClr val="tx1"/>
                </a:solidFill>
                <a:latin typeface="Verdana" pitchFamily="-106" charset="0"/>
                <a:ea typeface="ＭＳ Ｐゴシック" pitchFamily="-106" charset="-128"/>
              </a:defRPr>
            </a:lvl6pPr>
            <a:lvl7pPr marL="2971800" indent="-228600" eaLnBrk="0" fontAlgn="base" hangingPunct="0">
              <a:spcBef>
                <a:spcPct val="0"/>
              </a:spcBef>
              <a:spcAft>
                <a:spcPct val="0"/>
              </a:spcAft>
              <a:defRPr>
                <a:solidFill>
                  <a:schemeClr val="tx1"/>
                </a:solidFill>
                <a:latin typeface="Verdana" pitchFamily="-106" charset="0"/>
                <a:ea typeface="ＭＳ Ｐゴシック" pitchFamily="-106" charset="-128"/>
              </a:defRPr>
            </a:lvl7pPr>
            <a:lvl8pPr marL="3429000" indent="-228600" eaLnBrk="0" fontAlgn="base" hangingPunct="0">
              <a:spcBef>
                <a:spcPct val="0"/>
              </a:spcBef>
              <a:spcAft>
                <a:spcPct val="0"/>
              </a:spcAft>
              <a:defRPr>
                <a:solidFill>
                  <a:schemeClr val="tx1"/>
                </a:solidFill>
                <a:latin typeface="Verdana" pitchFamily="-106" charset="0"/>
                <a:ea typeface="ＭＳ Ｐゴシック" pitchFamily="-106" charset="-128"/>
              </a:defRPr>
            </a:lvl8pPr>
            <a:lvl9pPr marL="3886200" indent="-228600" eaLnBrk="0" fontAlgn="base" hangingPunct="0">
              <a:spcBef>
                <a:spcPct val="0"/>
              </a:spcBef>
              <a:spcAft>
                <a:spcPct val="0"/>
              </a:spcAft>
              <a:defRPr>
                <a:solidFill>
                  <a:schemeClr val="tx1"/>
                </a:solidFill>
                <a:latin typeface="Verdana" pitchFamily="-106" charset="0"/>
                <a:ea typeface="ＭＳ Ｐゴシック" pitchFamily="-106" charset="-128"/>
              </a:defRPr>
            </a:lvl9pPr>
          </a:lstStyle>
          <a:p>
            <a:fld id="{B407497C-5E8F-4E7C-A194-0B58657DB8BB}" type="slidenum">
              <a:rPr lang="en-US" altLang="en-US" smtClean="0">
                <a:solidFill>
                  <a:schemeClr val="bg1"/>
                </a:solidFill>
              </a:rPr>
              <a:pPr/>
              <a:t>4</a:t>
            </a:fld>
            <a:endParaRPr lang="en-US" altLang="en-US" smtClean="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1924"/>
                                        </p:tgtEl>
                                        <p:attrNameLst>
                                          <p:attrName>style.visibility</p:attrName>
                                        </p:attrNameLst>
                                      </p:cBhvr>
                                      <p:to>
                                        <p:strVal val="visible"/>
                                      </p:to>
                                    </p:set>
                                    <p:animEffect transition="in" filter="fade">
                                      <p:cBhvr>
                                        <p:cTn id="7" dur="1000"/>
                                        <p:tgtEl>
                                          <p:spTgt spid="8192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1925">
                                            <p:txEl>
                                              <p:pRg st="0" end="0"/>
                                            </p:txEl>
                                          </p:spTgt>
                                        </p:tgtEl>
                                        <p:attrNameLst>
                                          <p:attrName>style.visibility</p:attrName>
                                        </p:attrNameLst>
                                      </p:cBhvr>
                                      <p:to>
                                        <p:strVal val="visible"/>
                                      </p:to>
                                    </p:set>
                                    <p:animEffect transition="in" filter="fade">
                                      <p:cBhvr>
                                        <p:cTn id="12" dur="1000"/>
                                        <p:tgtEl>
                                          <p:spTgt spid="81925">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1925">
                                            <p:txEl>
                                              <p:pRg st="1" end="1"/>
                                            </p:txEl>
                                          </p:spTgt>
                                        </p:tgtEl>
                                        <p:attrNameLst>
                                          <p:attrName>style.visibility</p:attrName>
                                        </p:attrNameLst>
                                      </p:cBhvr>
                                      <p:to>
                                        <p:strVal val="visible"/>
                                      </p:to>
                                    </p:set>
                                    <p:animEffect transition="in" filter="fade">
                                      <p:cBhvr>
                                        <p:cTn id="17" dur="1000"/>
                                        <p:tgtEl>
                                          <p:spTgt spid="81925">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1925">
                                            <p:txEl>
                                              <p:pRg st="2" end="2"/>
                                            </p:txEl>
                                          </p:spTgt>
                                        </p:tgtEl>
                                        <p:attrNameLst>
                                          <p:attrName>style.visibility</p:attrName>
                                        </p:attrNameLst>
                                      </p:cBhvr>
                                      <p:to>
                                        <p:strVal val="visible"/>
                                      </p:to>
                                    </p:set>
                                    <p:animEffect transition="in" filter="fade">
                                      <p:cBhvr>
                                        <p:cTn id="22" dur="1000"/>
                                        <p:tgtEl>
                                          <p:spTgt spid="8192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24" grpId="0"/>
      <p:bldP spid="81925"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1890713" y="61913"/>
            <a:ext cx="6934200" cy="914400"/>
          </a:xfrm>
        </p:spPr>
        <p:txBody>
          <a:bodyPr/>
          <a:lstStyle/>
          <a:p>
            <a:pPr eaLnBrk="1" hangingPunct="1">
              <a:defRPr/>
            </a:pPr>
            <a:r>
              <a:rPr lang="en-US" sz="2800" dirty="0" smtClean="0"/>
              <a:t>Incident Command System (ICS) Review:</a:t>
            </a:r>
          </a:p>
        </p:txBody>
      </p:sp>
      <p:sp>
        <p:nvSpPr>
          <p:cNvPr id="74755" name="Rectangle 3"/>
          <p:cNvSpPr>
            <a:spLocks noGrp="1" noChangeArrowheads="1"/>
          </p:cNvSpPr>
          <p:nvPr>
            <p:ph idx="1"/>
          </p:nvPr>
        </p:nvSpPr>
        <p:spPr>
          <a:xfrm>
            <a:off x="268288" y="1296988"/>
            <a:ext cx="8839200" cy="5257800"/>
          </a:xfrm>
        </p:spPr>
        <p:txBody>
          <a:bodyPr/>
          <a:lstStyle/>
          <a:p>
            <a:pPr eaLnBrk="1" hangingPunct="1">
              <a:buClr>
                <a:schemeClr val="bg1"/>
              </a:buClr>
            </a:pPr>
            <a:r>
              <a:rPr lang="en-US" altLang="en-US" smtClean="0"/>
              <a:t>Initially developed for the Fire Service in the 1970's</a:t>
            </a:r>
          </a:p>
          <a:p>
            <a:pPr eaLnBrk="1" hangingPunct="1">
              <a:buClr>
                <a:schemeClr val="bg1"/>
              </a:buClr>
            </a:pPr>
            <a:r>
              <a:rPr lang="en-US" altLang="en-US" smtClean="0"/>
              <a:t>The concept is extremely flexible and cost effective</a:t>
            </a:r>
          </a:p>
          <a:p>
            <a:pPr eaLnBrk="1" hangingPunct="1">
              <a:buClr>
                <a:schemeClr val="bg1"/>
              </a:buClr>
            </a:pPr>
            <a:r>
              <a:rPr lang="en-US" altLang="en-US" smtClean="0"/>
              <a:t>The US Department of Homeland Security adapted ICS into what is now called the National Incident Management System (NIMS)</a:t>
            </a:r>
          </a:p>
          <a:p>
            <a:pPr eaLnBrk="1" hangingPunct="1"/>
            <a:endParaRPr lang="en-US" altLang="en-US" smtClean="0"/>
          </a:p>
        </p:txBody>
      </p:sp>
      <p:sp>
        <p:nvSpPr>
          <p:cNvPr id="819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itchFamily="-106" charset="0"/>
                <a:ea typeface="ＭＳ Ｐゴシック" pitchFamily="-106" charset="-128"/>
              </a:defRPr>
            </a:lvl1pPr>
            <a:lvl2pPr marL="742950" indent="-285750">
              <a:defRPr>
                <a:solidFill>
                  <a:schemeClr val="tx1"/>
                </a:solidFill>
                <a:latin typeface="Verdana" pitchFamily="-106" charset="0"/>
                <a:ea typeface="ＭＳ Ｐゴシック" pitchFamily="-106" charset="-128"/>
              </a:defRPr>
            </a:lvl2pPr>
            <a:lvl3pPr marL="1143000" indent="-228600">
              <a:defRPr>
                <a:solidFill>
                  <a:schemeClr val="tx1"/>
                </a:solidFill>
                <a:latin typeface="Verdana" pitchFamily="-106" charset="0"/>
                <a:ea typeface="ＭＳ Ｐゴシック" pitchFamily="-106" charset="-128"/>
              </a:defRPr>
            </a:lvl3pPr>
            <a:lvl4pPr marL="1600200" indent="-228600">
              <a:defRPr>
                <a:solidFill>
                  <a:schemeClr val="tx1"/>
                </a:solidFill>
                <a:latin typeface="Verdana" pitchFamily="-106" charset="0"/>
                <a:ea typeface="ＭＳ Ｐゴシック" pitchFamily="-106" charset="-128"/>
              </a:defRPr>
            </a:lvl4pPr>
            <a:lvl5pPr marL="2057400" indent="-228600">
              <a:defRPr>
                <a:solidFill>
                  <a:schemeClr val="tx1"/>
                </a:solidFill>
                <a:latin typeface="Verdana" pitchFamily="-106" charset="0"/>
                <a:ea typeface="ＭＳ Ｐゴシック" pitchFamily="-106" charset="-128"/>
              </a:defRPr>
            </a:lvl5pPr>
            <a:lvl6pPr marL="2514600" indent="-228600" eaLnBrk="0" fontAlgn="base" hangingPunct="0">
              <a:spcBef>
                <a:spcPct val="0"/>
              </a:spcBef>
              <a:spcAft>
                <a:spcPct val="0"/>
              </a:spcAft>
              <a:defRPr>
                <a:solidFill>
                  <a:schemeClr val="tx1"/>
                </a:solidFill>
                <a:latin typeface="Verdana" pitchFamily="-106" charset="0"/>
                <a:ea typeface="ＭＳ Ｐゴシック" pitchFamily="-106" charset="-128"/>
              </a:defRPr>
            </a:lvl6pPr>
            <a:lvl7pPr marL="2971800" indent="-228600" eaLnBrk="0" fontAlgn="base" hangingPunct="0">
              <a:spcBef>
                <a:spcPct val="0"/>
              </a:spcBef>
              <a:spcAft>
                <a:spcPct val="0"/>
              </a:spcAft>
              <a:defRPr>
                <a:solidFill>
                  <a:schemeClr val="tx1"/>
                </a:solidFill>
                <a:latin typeface="Verdana" pitchFamily="-106" charset="0"/>
                <a:ea typeface="ＭＳ Ｐゴシック" pitchFamily="-106" charset="-128"/>
              </a:defRPr>
            </a:lvl7pPr>
            <a:lvl8pPr marL="3429000" indent="-228600" eaLnBrk="0" fontAlgn="base" hangingPunct="0">
              <a:spcBef>
                <a:spcPct val="0"/>
              </a:spcBef>
              <a:spcAft>
                <a:spcPct val="0"/>
              </a:spcAft>
              <a:defRPr>
                <a:solidFill>
                  <a:schemeClr val="tx1"/>
                </a:solidFill>
                <a:latin typeface="Verdana" pitchFamily="-106" charset="0"/>
                <a:ea typeface="ＭＳ Ｐゴシック" pitchFamily="-106" charset="-128"/>
              </a:defRPr>
            </a:lvl8pPr>
            <a:lvl9pPr marL="3886200" indent="-228600" eaLnBrk="0" fontAlgn="base" hangingPunct="0">
              <a:spcBef>
                <a:spcPct val="0"/>
              </a:spcBef>
              <a:spcAft>
                <a:spcPct val="0"/>
              </a:spcAft>
              <a:defRPr>
                <a:solidFill>
                  <a:schemeClr val="tx1"/>
                </a:solidFill>
                <a:latin typeface="Verdana" pitchFamily="-106" charset="0"/>
                <a:ea typeface="ＭＳ Ｐゴシック" pitchFamily="-106" charset="-128"/>
              </a:defRPr>
            </a:lvl9pPr>
          </a:lstStyle>
          <a:p>
            <a:fld id="{41F3B814-03BF-4D7F-926F-540520A510C3}" type="slidenum">
              <a:rPr lang="en-US" altLang="en-US" smtClean="0">
                <a:solidFill>
                  <a:schemeClr val="bg1"/>
                </a:solidFill>
              </a:rPr>
              <a:pPr/>
              <a:t>5</a:t>
            </a:fld>
            <a:endParaRPr lang="en-US" altLang="en-US" smtClean="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4754"/>
                                        </p:tgtEl>
                                        <p:attrNameLst>
                                          <p:attrName>style.visibility</p:attrName>
                                        </p:attrNameLst>
                                      </p:cBhvr>
                                      <p:to>
                                        <p:strVal val="visible"/>
                                      </p:to>
                                    </p:set>
                                    <p:animEffect transition="in" filter="fade">
                                      <p:cBhvr>
                                        <p:cTn id="7" dur="1000"/>
                                        <p:tgtEl>
                                          <p:spTgt spid="7475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4755">
                                            <p:txEl>
                                              <p:pRg st="0" end="0"/>
                                            </p:txEl>
                                          </p:spTgt>
                                        </p:tgtEl>
                                        <p:attrNameLst>
                                          <p:attrName>style.visibility</p:attrName>
                                        </p:attrNameLst>
                                      </p:cBhvr>
                                      <p:to>
                                        <p:strVal val="visible"/>
                                      </p:to>
                                    </p:set>
                                    <p:animEffect transition="in" filter="fade">
                                      <p:cBhvr>
                                        <p:cTn id="12" dur="1000"/>
                                        <p:tgtEl>
                                          <p:spTgt spid="74755">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4755">
                                            <p:txEl>
                                              <p:pRg st="1" end="1"/>
                                            </p:txEl>
                                          </p:spTgt>
                                        </p:tgtEl>
                                        <p:attrNameLst>
                                          <p:attrName>style.visibility</p:attrName>
                                        </p:attrNameLst>
                                      </p:cBhvr>
                                      <p:to>
                                        <p:strVal val="visible"/>
                                      </p:to>
                                    </p:set>
                                    <p:animEffect transition="in" filter="fade">
                                      <p:cBhvr>
                                        <p:cTn id="17" dur="1000"/>
                                        <p:tgtEl>
                                          <p:spTgt spid="74755">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4755">
                                            <p:txEl>
                                              <p:pRg st="2" end="2"/>
                                            </p:txEl>
                                          </p:spTgt>
                                        </p:tgtEl>
                                        <p:attrNameLst>
                                          <p:attrName>style.visibility</p:attrName>
                                        </p:attrNameLst>
                                      </p:cBhvr>
                                      <p:to>
                                        <p:strVal val="visible"/>
                                      </p:to>
                                    </p:set>
                                    <p:animEffect transition="in" filter="fade">
                                      <p:cBhvr>
                                        <p:cTn id="22" dur="1000"/>
                                        <p:tgtEl>
                                          <p:spTgt spid="7475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754" grpId="0"/>
      <p:bldP spid="74755" grpId="0" build="p"/>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a:xfrm>
            <a:off x="1503363" y="61913"/>
            <a:ext cx="6934200" cy="914400"/>
          </a:xfrm>
        </p:spPr>
        <p:txBody>
          <a:bodyPr/>
          <a:lstStyle/>
          <a:p>
            <a:pPr eaLnBrk="1" hangingPunct="1">
              <a:defRPr/>
            </a:pPr>
            <a:r>
              <a:rPr lang="en-US" sz="3200" dirty="0" smtClean="0"/>
              <a:t>So what does this have </a:t>
            </a:r>
            <a:br>
              <a:rPr lang="en-US" sz="3200" dirty="0" smtClean="0"/>
            </a:br>
            <a:r>
              <a:rPr lang="en-US" sz="3200" dirty="0" smtClean="0"/>
              <a:t>to do with me?</a:t>
            </a:r>
          </a:p>
        </p:txBody>
      </p:sp>
      <p:sp>
        <p:nvSpPr>
          <p:cNvPr id="1028"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itchFamily="-106" charset="0"/>
                <a:ea typeface="ＭＳ Ｐゴシック" pitchFamily="-106" charset="-128"/>
              </a:defRPr>
            </a:lvl1pPr>
            <a:lvl2pPr marL="742950" indent="-285750">
              <a:defRPr>
                <a:solidFill>
                  <a:schemeClr val="tx1"/>
                </a:solidFill>
                <a:latin typeface="Verdana" pitchFamily="-106" charset="0"/>
                <a:ea typeface="ＭＳ Ｐゴシック" pitchFamily="-106" charset="-128"/>
              </a:defRPr>
            </a:lvl2pPr>
            <a:lvl3pPr marL="1143000" indent="-228600">
              <a:defRPr>
                <a:solidFill>
                  <a:schemeClr val="tx1"/>
                </a:solidFill>
                <a:latin typeface="Verdana" pitchFamily="-106" charset="0"/>
                <a:ea typeface="ＭＳ Ｐゴシック" pitchFamily="-106" charset="-128"/>
              </a:defRPr>
            </a:lvl3pPr>
            <a:lvl4pPr marL="1600200" indent="-228600">
              <a:defRPr>
                <a:solidFill>
                  <a:schemeClr val="tx1"/>
                </a:solidFill>
                <a:latin typeface="Verdana" pitchFamily="-106" charset="0"/>
                <a:ea typeface="ＭＳ Ｐゴシック" pitchFamily="-106" charset="-128"/>
              </a:defRPr>
            </a:lvl4pPr>
            <a:lvl5pPr marL="2057400" indent="-228600">
              <a:defRPr>
                <a:solidFill>
                  <a:schemeClr val="tx1"/>
                </a:solidFill>
                <a:latin typeface="Verdana" pitchFamily="-106" charset="0"/>
                <a:ea typeface="ＭＳ Ｐゴシック" pitchFamily="-106" charset="-128"/>
              </a:defRPr>
            </a:lvl5pPr>
            <a:lvl6pPr marL="2514600" indent="-228600" eaLnBrk="0" fontAlgn="base" hangingPunct="0">
              <a:spcBef>
                <a:spcPct val="0"/>
              </a:spcBef>
              <a:spcAft>
                <a:spcPct val="0"/>
              </a:spcAft>
              <a:defRPr>
                <a:solidFill>
                  <a:schemeClr val="tx1"/>
                </a:solidFill>
                <a:latin typeface="Verdana" pitchFamily="-106" charset="0"/>
                <a:ea typeface="ＭＳ Ｐゴシック" pitchFamily="-106" charset="-128"/>
              </a:defRPr>
            </a:lvl6pPr>
            <a:lvl7pPr marL="2971800" indent="-228600" eaLnBrk="0" fontAlgn="base" hangingPunct="0">
              <a:spcBef>
                <a:spcPct val="0"/>
              </a:spcBef>
              <a:spcAft>
                <a:spcPct val="0"/>
              </a:spcAft>
              <a:defRPr>
                <a:solidFill>
                  <a:schemeClr val="tx1"/>
                </a:solidFill>
                <a:latin typeface="Verdana" pitchFamily="-106" charset="0"/>
                <a:ea typeface="ＭＳ Ｐゴシック" pitchFamily="-106" charset="-128"/>
              </a:defRPr>
            </a:lvl7pPr>
            <a:lvl8pPr marL="3429000" indent="-228600" eaLnBrk="0" fontAlgn="base" hangingPunct="0">
              <a:spcBef>
                <a:spcPct val="0"/>
              </a:spcBef>
              <a:spcAft>
                <a:spcPct val="0"/>
              </a:spcAft>
              <a:defRPr>
                <a:solidFill>
                  <a:schemeClr val="tx1"/>
                </a:solidFill>
                <a:latin typeface="Verdana" pitchFamily="-106" charset="0"/>
                <a:ea typeface="ＭＳ Ｐゴシック" pitchFamily="-106" charset="-128"/>
              </a:defRPr>
            </a:lvl8pPr>
            <a:lvl9pPr marL="3886200" indent="-228600" eaLnBrk="0" fontAlgn="base" hangingPunct="0">
              <a:spcBef>
                <a:spcPct val="0"/>
              </a:spcBef>
              <a:spcAft>
                <a:spcPct val="0"/>
              </a:spcAft>
              <a:defRPr>
                <a:solidFill>
                  <a:schemeClr val="tx1"/>
                </a:solidFill>
                <a:latin typeface="Verdana" pitchFamily="-106" charset="0"/>
                <a:ea typeface="ＭＳ Ｐゴシック" pitchFamily="-106" charset="-128"/>
              </a:defRPr>
            </a:lvl9pPr>
          </a:lstStyle>
          <a:p>
            <a:fld id="{E6F60D3F-0210-4E0D-9A42-5BA354DD1AA6}" type="slidenum">
              <a:rPr lang="en-US" altLang="en-US" smtClean="0">
                <a:solidFill>
                  <a:schemeClr val="bg1"/>
                </a:solidFill>
              </a:rPr>
              <a:pPr/>
              <a:t>6</a:t>
            </a:fld>
            <a:endParaRPr lang="en-US" altLang="en-US" smtClean="0">
              <a:solidFill>
                <a:schemeClr val="bg1"/>
              </a:solidFill>
            </a:endParaRPr>
          </a:p>
        </p:txBody>
      </p:sp>
      <p:graphicFrame>
        <p:nvGraphicFramePr>
          <p:cNvPr id="1026" name="Object 6"/>
          <p:cNvGraphicFramePr>
            <a:graphicFrameLocks/>
          </p:cNvGraphicFramePr>
          <p:nvPr>
            <p:ph idx="1"/>
          </p:nvPr>
        </p:nvGraphicFramePr>
        <p:xfrm>
          <a:off x="3429000" y="1905000"/>
          <a:ext cx="2908300" cy="4724400"/>
        </p:xfrm>
        <a:graphic>
          <a:graphicData uri="http://schemas.openxmlformats.org/presentationml/2006/ole">
            <mc:AlternateContent xmlns:mc="http://schemas.openxmlformats.org/markup-compatibility/2006">
              <mc:Choice xmlns:v="urn:schemas-microsoft-com:vml" Requires="v">
                <p:oleObj spid="_x0000_s1034" name="Microsoft ClipArt Gallery" r:id="rId4" imgW="3835400" imgH="5473700" progId="MS_ClipArt_Gallery">
                  <p:embed/>
                </p:oleObj>
              </mc:Choice>
              <mc:Fallback>
                <p:oleObj name="Microsoft ClipArt Gallery" r:id="rId4" imgW="3835400" imgH="5473700" progId="MS_ClipArt_Gallery">
                  <p:embed/>
                  <p:pic>
                    <p:nvPicPr>
                      <p:cNvPr id="0" name="Object 6"/>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29000" y="1905000"/>
                        <a:ext cx="2908300" cy="472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29" name="Text Box 7"/>
          <p:cNvSpPr txBox="1">
            <a:spLocks noChangeArrowheads="1"/>
          </p:cNvSpPr>
          <p:nvPr/>
        </p:nvSpPr>
        <p:spPr bwMode="auto">
          <a:xfrm rot="1369379">
            <a:off x="5543550" y="2219325"/>
            <a:ext cx="703263"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itchFamily="-106" charset="0"/>
                <a:ea typeface="ＭＳ Ｐゴシック" pitchFamily="-106" charset="-128"/>
              </a:defRPr>
            </a:lvl1pPr>
            <a:lvl2pPr marL="742950" indent="-285750">
              <a:defRPr>
                <a:solidFill>
                  <a:schemeClr val="tx1"/>
                </a:solidFill>
                <a:latin typeface="Verdana" pitchFamily="-106" charset="0"/>
                <a:ea typeface="ＭＳ Ｐゴシック" pitchFamily="-106" charset="-128"/>
              </a:defRPr>
            </a:lvl2pPr>
            <a:lvl3pPr marL="1143000" indent="-228600">
              <a:defRPr>
                <a:solidFill>
                  <a:schemeClr val="tx1"/>
                </a:solidFill>
                <a:latin typeface="Verdana" pitchFamily="-106" charset="0"/>
                <a:ea typeface="ＭＳ Ｐゴシック" pitchFamily="-106" charset="-128"/>
              </a:defRPr>
            </a:lvl3pPr>
            <a:lvl4pPr marL="1600200" indent="-228600">
              <a:defRPr>
                <a:solidFill>
                  <a:schemeClr val="tx1"/>
                </a:solidFill>
                <a:latin typeface="Verdana" pitchFamily="-106" charset="0"/>
                <a:ea typeface="ＭＳ Ｐゴシック" pitchFamily="-106" charset="-128"/>
              </a:defRPr>
            </a:lvl4pPr>
            <a:lvl5pPr marL="2057400" indent="-228600">
              <a:defRPr>
                <a:solidFill>
                  <a:schemeClr val="tx1"/>
                </a:solidFill>
                <a:latin typeface="Verdana" pitchFamily="-106" charset="0"/>
                <a:ea typeface="ＭＳ Ｐゴシック" pitchFamily="-106" charset="-128"/>
              </a:defRPr>
            </a:lvl5pPr>
            <a:lvl6pPr marL="2514600" indent="-228600" eaLnBrk="0" fontAlgn="base" hangingPunct="0">
              <a:spcBef>
                <a:spcPct val="0"/>
              </a:spcBef>
              <a:spcAft>
                <a:spcPct val="0"/>
              </a:spcAft>
              <a:defRPr>
                <a:solidFill>
                  <a:schemeClr val="tx1"/>
                </a:solidFill>
                <a:latin typeface="Verdana" pitchFamily="-106" charset="0"/>
                <a:ea typeface="ＭＳ Ｐゴシック" pitchFamily="-106" charset="-128"/>
              </a:defRPr>
            </a:lvl6pPr>
            <a:lvl7pPr marL="2971800" indent="-228600" eaLnBrk="0" fontAlgn="base" hangingPunct="0">
              <a:spcBef>
                <a:spcPct val="0"/>
              </a:spcBef>
              <a:spcAft>
                <a:spcPct val="0"/>
              </a:spcAft>
              <a:defRPr>
                <a:solidFill>
                  <a:schemeClr val="tx1"/>
                </a:solidFill>
                <a:latin typeface="Verdana" pitchFamily="-106" charset="0"/>
                <a:ea typeface="ＭＳ Ｐゴシック" pitchFamily="-106" charset="-128"/>
              </a:defRPr>
            </a:lvl7pPr>
            <a:lvl8pPr marL="3429000" indent="-228600" eaLnBrk="0" fontAlgn="base" hangingPunct="0">
              <a:spcBef>
                <a:spcPct val="0"/>
              </a:spcBef>
              <a:spcAft>
                <a:spcPct val="0"/>
              </a:spcAft>
              <a:defRPr>
                <a:solidFill>
                  <a:schemeClr val="tx1"/>
                </a:solidFill>
                <a:latin typeface="Verdana" pitchFamily="-106" charset="0"/>
                <a:ea typeface="ＭＳ Ｐゴシック" pitchFamily="-106" charset="-128"/>
              </a:defRPr>
            </a:lvl8pPr>
            <a:lvl9pPr marL="3886200" indent="-228600" eaLnBrk="0" fontAlgn="base" hangingPunct="0">
              <a:spcBef>
                <a:spcPct val="0"/>
              </a:spcBef>
              <a:spcAft>
                <a:spcPct val="0"/>
              </a:spcAft>
              <a:defRPr>
                <a:solidFill>
                  <a:schemeClr val="tx1"/>
                </a:solidFill>
                <a:latin typeface="Verdana" pitchFamily="-106" charset="0"/>
                <a:ea typeface="ＭＳ Ｐゴシック" pitchFamily="-106" charset="-128"/>
              </a:defRPr>
            </a:lvl9pPr>
          </a:lstStyle>
          <a:p>
            <a:pPr algn="ctr">
              <a:spcBef>
                <a:spcPct val="50000"/>
              </a:spcBef>
            </a:pPr>
            <a:r>
              <a:rPr lang="en-US" altLang="en-US" sz="4800" b="1">
                <a:solidFill>
                  <a:schemeClr val="bg1"/>
                </a:solidFill>
              </a:rPr>
              <a:t>?</a:t>
            </a:r>
          </a:p>
        </p:txBody>
      </p:sp>
      <p:sp>
        <p:nvSpPr>
          <p:cNvPr id="1030" name="Text Box 7"/>
          <p:cNvSpPr txBox="1">
            <a:spLocks noChangeArrowheads="1"/>
          </p:cNvSpPr>
          <p:nvPr/>
        </p:nvSpPr>
        <p:spPr bwMode="auto">
          <a:xfrm rot="1369379">
            <a:off x="5094288" y="1276350"/>
            <a:ext cx="457200"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itchFamily="-106" charset="0"/>
                <a:ea typeface="ＭＳ Ｐゴシック" pitchFamily="-106" charset="-128"/>
              </a:defRPr>
            </a:lvl1pPr>
            <a:lvl2pPr marL="742950" indent="-285750">
              <a:defRPr>
                <a:solidFill>
                  <a:schemeClr val="tx1"/>
                </a:solidFill>
                <a:latin typeface="Verdana" pitchFamily="-106" charset="0"/>
                <a:ea typeface="ＭＳ Ｐゴシック" pitchFamily="-106" charset="-128"/>
              </a:defRPr>
            </a:lvl2pPr>
            <a:lvl3pPr marL="1143000" indent="-228600">
              <a:defRPr>
                <a:solidFill>
                  <a:schemeClr val="tx1"/>
                </a:solidFill>
                <a:latin typeface="Verdana" pitchFamily="-106" charset="0"/>
                <a:ea typeface="ＭＳ Ｐゴシック" pitchFamily="-106" charset="-128"/>
              </a:defRPr>
            </a:lvl3pPr>
            <a:lvl4pPr marL="1600200" indent="-228600">
              <a:defRPr>
                <a:solidFill>
                  <a:schemeClr val="tx1"/>
                </a:solidFill>
                <a:latin typeface="Verdana" pitchFamily="-106" charset="0"/>
                <a:ea typeface="ＭＳ Ｐゴシック" pitchFamily="-106" charset="-128"/>
              </a:defRPr>
            </a:lvl4pPr>
            <a:lvl5pPr marL="2057400" indent="-228600">
              <a:defRPr>
                <a:solidFill>
                  <a:schemeClr val="tx1"/>
                </a:solidFill>
                <a:latin typeface="Verdana" pitchFamily="-106" charset="0"/>
                <a:ea typeface="ＭＳ Ｐゴシック" pitchFamily="-106" charset="-128"/>
              </a:defRPr>
            </a:lvl5pPr>
            <a:lvl6pPr marL="2514600" indent="-228600" eaLnBrk="0" fontAlgn="base" hangingPunct="0">
              <a:spcBef>
                <a:spcPct val="0"/>
              </a:spcBef>
              <a:spcAft>
                <a:spcPct val="0"/>
              </a:spcAft>
              <a:defRPr>
                <a:solidFill>
                  <a:schemeClr val="tx1"/>
                </a:solidFill>
                <a:latin typeface="Verdana" pitchFamily="-106" charset="0"/>
                <a:ea typeface="ＭＳ Ｐゴシック" pitchFamily="-106" charset="-128"/>
              </a:defRPr>
            </a:lvl6pPr>
            <a:lvl7pPr marL="2971800" indent="-228600" eaLnBrk="0" fontAlgn="base" hangingPunct="0">
              <a:spcBef>
                <a:spcPct val="0"/>
              </a:spcBef>
              <a:spcAft>
                <a:spcPct val="0"/>
              </a:spcAft>
              <a:defRPr>
                <a:solidFill>
                  <a:schemeClr val="tx1"/>
                </a:solidFill>
                <a:latin typeface="Verdana" pitchFamily="-106" charset="0"/>
                <a:ea typeface="ＭＳ Ｐゴシック" pitchFamily="-106" charset="-128"/>
              </a:defRPr>
            </a:lvl7pPr>
            <a:lvl8pPr marL="3429000" indent="-228600" eaLnBrk="0" fontAlgn="base" hangingPunct="0">
              <a:spcBef>
                <a:spcPct val="0"/>
              </a:spcBef>
              <a:spcAft>
                <a:spcPct val="0"/>
              </a:spcAft>
              <a:defRPr>
                <a:solidFill>
                  <a:schemeClr val="tx1"/>
                </a:solidFill>
                <a:latin typeface="Verdana" pitchFamily="-106" charset="0"/>
                <a:ea typeface="ＭＳ Ｐゴシック" pitchFamily="-106" charset="-128"/>
              </a:defRPr>
            </a:lvl8pPr>
            <a:lvl9pPr marL="3886200" indent="-228600" eaLnBrk="0" fontAlgn="base" hangingPunct="0">
              <a:spcBef>
                <a:spcPct val="0"/>
              </a:spcBef>
              <a:spcAft>
                <a:spcPct val="0"/>
              </a:spcAft>
              <a:defRPr>
                <a:solidFill>
                  <a:schemeClr val="tx1"/>
                </a:solidFill>
                <a:latin typeface="Verdana" pitchFamily="-106" charset="0"/>
                <a:ea typeface="ＭＳ Ｐゴシック" pitchFamily="-106" charset="-128"/>
              </a:defRPr>
            </a:lvl9pPr>
          </a:lstStyle>
          <a:p>
            <a:pPr algn="ctr">
              <a:spcBef>
                <a:spcPct val="50000"/>
              </a:spcBef>
            </a:pPr>
            <a:r>
              <a:rPr lang="en-US" altLang="en-US" sz="4800" b="1">
                <a:solidFill>
                  <a:schemeClr val="bg1"/>
                </a:solidFill>
              </a:rPr>
              <a:t>?</a:t>
            </a:r>
          </a:p>
        </p:txBody>
      </p:sp>
      <p:sp>
        <p:nvSpPr>
          <p:cNvPr id="1031" name="Text Box 7"/>
          <p:cNvSpPr txBox="1">
            <a:spLocks noChangeArrowheads="1"/>
          </p:cNvSpPr>
          <p:nvPr/>
        </p:nvSpPr>
        <p:spPr bwMode="auto">
          <a:xfrm rot="-1445825">
            <a:off x="3624263" y="2368550"/>
            <a:ext cx="4572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itchFamily="-106" charset="0"/>
                <a:ea typeface="ＭＳ Ｐゴシック" pitchFamily="-106" charset="-128"/>
              </a:defRPr>
            </a:lvl1pPr>
            <a:lvl2pPr marL="742950" indent="-285750">
              <a:defRPr>
                <a:solidFill>
                  <a:schemeClr val="tx1"/>
                </a:solidFill>
                <a:latin typeface="Verdana" pitchFamily="-106" charset="0"/>
                <a:ea typeface="ＭＳ Ｐゴシック" pitchFamily="-106" charset="-128"/>
              </a:defRPr>
            </a:lvl2pPr>
            <a:lvl3pPr marL="1143000" indent="-228600">
              <a:defRPr>
                <a:solidFill>
                  <a:schemeClr val="tx1"/>
                </a:solidFill>
                <a:latin typeface="Verdana" pitchFamily="-106" charset="0"/>
                <a:ea typeface="ＭＳ Ｐゴシック" pitchFamily="-106" charset="-128"/>
              </a:defRPr>
            </a:lvl3pPr>
            <a:lvl4pPr marL="1600200" indent="-228600">
              <a:defRPr>
                <a:solidFill>
                  <a:schemeClr val="tx1"/>
                </a:solidFill>
                <a:latin typeface="Verdana" pitchFamily="-106" charset="0"/>
                <a:ea typeface="ＭＳ Ｐゴシック" pitchFamily="-106" charset="-128"/>
              </a:defRPr>
            </a:lvl4pPr>
            <a:lvl5pPr marL="2057400" indent="-228600">
              <a:defRPr>
                <a:solidFill>
                  <a:schemeClr val="tx1"/>
                </a:solidFill>
                <a:latin typeface="Verdana" pitchFamily="-106" charset="0"/>
                <a:ea typeface="ＭＳ Ｐゴシック" pitchFamily="-106" charset="-128"/>
              </a:defRPr>
            </a:lvl5pPr>
            <a:lvl6pPr marL="2514600" indent="-228600" eaLnBrk="0" fontAlgn="base" hangingPunct="0">
              <a:spcBef>
                <a:spcPct val="0"/>
              </a:spcBef>
              <a:spcAft>
                <a:spcPct val="0"/>
              </a:spcAft>
              <a:defRPr>
                <a:solidFill>
                  <a:schemeClr val="tx1"/>
                </a:solidFill>
                <a:latin typeface="Verdana" pitchFamily="-106" charset="0"/>
                <a:ea typeface="ＭＳ Ｐゴシック" pitchFamily="-106" charset="-128"/>
              </a:defRPr>
            </a:lvl6pPr>
            <a:lvl7pPr marL="2971800" indent="-228600" eaLnBrk="0" fontAlgn="base" hangingPunct="0">
              <a:spcBef>
                <a:spcPct val="0"/>
              </a:spcBef>
              <a:spcAft>
                <a:spcPct val="0"/>
              </a:spcAft>
              <a:defRPr>
                <a:solidFill>
                  <a:schemeClr val="tx1"/>
                </a:solidFill>
                <a:latin typeface="Verdana" pitchFamily="-106" charset="0"/>
                <a:ea typeface="ＭＳ Ｐゴシック" pitchFamily="-106" charset="-128"/>
              </a:defRPr>
            </a:lvl7pPr>
            <a:lvl8pPr marL="3429000" indent="-228600" eaLnBrk="0" fontAlgn="base" hangingPunct="0">
              <a:spcBef>
                <a:spcPct val="0"/>
              </a:spcBef>
              <a:spcAft>
                <a:spcPct val="0"/>
              </a:spcAft>
              <a:defRPr>
                <a:solidFill>
                  <a:schemeClr val="tx1"/>
                </a:solidFill>
                <a:latin typeface="Verdana" pitchFamily="-106" charset="0"/>
                <a:ea typeface="ＭＳ Ｐゴシック" pitchFamily="-106" charset="-128"/>
              </a:defRPr>
            </a:lvl8pPr>
            <a:lvl9pPr marL="3886200" indent="-228600" eaLnBrk="0" fontAlgn="base" hangingPunct="0">
              <a:spcBef>
                <a:spcPct val="0"/>
              </a:spcBef>
              <a:spcAft>
                <a:spcPct val="0"/>
              </a:spcAft>
              <a:defRPr>
                <a:solidFill>
                  <a:schemeClr val="tx1"/>
                </a:solidFill>
                <a:latin typeface="Verdana" pitchFamily="-106" charset="0"/>
                <a:ea typeface="ＭＳ Ｐゴシック" pitchFamily="-106" charset="-128"/>
              </a:defRPr>
            </a:lvl9pPr>
          </a:lstStyle>
          <a:p>
            <a:pPr algn="ctr">
              <a:spcBef>
                <a:spcPct val="50000"/>
              </a:spcBef>
            </a:pPr>
            <a:r>
              <a:rPr lang="en-US" altLang="en-US" sz="4800" b="1">
                <a:solidFill>
                  <a:schemeClr val="bg1"/>
                </a:solidFill>
              </a:rPr>
              <a:t>?</a:t>
            </a:r>
          </a:p>
        </p:txBody>
      </p:sp>
      <p:sp>
        <p:nvSpPr>
          <p:cNvPr id="1032" name="Text Box 7"/>
          <p:cNvSpPr txBox="1">
            <a:spLocks noChangeArrowheads="1"/>
          </p:cNvSpPr>
          <p:nvPr/>
        </p:nvSpPr>
        <p:spPr bwMode="auto">
          <a:xfrm rot="-880853">
            <a:off x="3981450" y="1358900"/>
            <a:ext cx="601663"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itchFamily="-106" charset="0"/>
                <a:ea typeface="ＭＳ Ｐゴシック" pitchFamily="-106" charset="-128"/>
              </a:defRPr>
            </a:lvl1pPr>
            <a:lvl2pPr marL="742950" indent="-285750">
              <a:defRPr>
                <a:solidFill>
                  <a:schemeClr val="tx1"/>
                </a:solidFill>
                <a:latin typeface="Verdana" pitchFamily="-106" charset="0"/>
                <a:ea typeface="ＭＳ Ｐゴシック" pitchFamily="-106" charset="-128"/>
              </a:defRPr>
            </a:lvl2pPr>
            <a:lvl3pPr marL="1143000" indent="-228600">
              <a:defRPr>
                <a:solidFill>
                  <a:schemeClr val="tx1"/>
                </a:solidFill>
                <a:latin typeface="Verdana" pitchFamily="-106" charset="0"/>
                <a:ea typeface="ＭＳ Ｐゴシック" pitchFamily="-106" charset="-128"/>
              </a:defRPr>
            </a:lvl3pPr>
            <a:lvl4pPr marL="1600200" indent="-228600">
              <a:defRPr>
                <a:solidFill>
                  <a:schemeClr val="tx1"/>
                </a:solidFill>
                <a:latin typeface="Verdana" pitchFamily="-106" charset="0"/>
                <a:ea typeface="ＭＳ Ｐゴシック" pitchFamily="-106" charset="-128"/>
              </a:defRPr>
            </a:lvl4pPr>
            <a:lvl5pPr marL="2057400" indent="-228600">
              <a:defRPr>
                <a:solidFill>
                  <a:schemeClr val="tx1"/>
                </a:solidFill>
                <a:latin typeface="Verdana" pitchFamily="-106" charset="0"/>
                <a:ea typeface="ＭＳ Ｐゴシック" pitchFamily="-106" charset="-128"/>
              </a:defRPr>
            </a:lvl5pPr>
            <a:lvl6pPr marL="2514600" indent="-228600" eaLnBrk="0" fontAlgn="base" hangingPunct="0">
              <a:spcBef>
                <a:spcPct val="0"/>
              </a:spcBef>
              <a:spcAft>
                <a:spcPct val="0"/>
              </a:spcAft>
              <a:defRPr>
                <a:solidFill>
                  <a:schemeClr val="tx1"/>
                </a:solidFill>
                <a:latin typeface="Verdana" pitchFamily="-106" charset="0"/>
                <a:ea typeface="ＭＳ Ｐゴシック" pitchFamily="-106" charset="-128"/>
              </a:defRPr>
            </a:lvl6pPr>
            <a:lvl7pPr marL="2971800" indent="-228600" eaLnBrk="0" fontAlgn="base" hangingPunct="0">
              <a:spcBef>
                <a:spcPct val="0"/>
              </a:spcBef>
              <a:spcAft>
                <a:spcPct val="0"/>
              </a:spcAft>
              <a:defRPr>
                <a:solidFill>
                  <a:schemeClr val="tx1"/>
                </a:solidFill>
                <a:latin typeface="Verdana" pitchFamily="-106" charset="0"/>
                <a:ea typeface="ＭＳ Ｐゴシック" pitchFamily="-106" charset="-128"/>
              </a:defRPr>
            </a:lvl7pPr>
            <a:lvl8pPr marL="3429000" indent="-228600" eaLnBrk="0" fontAlgn="base" hangingPunct="0">
              <a:spcBef>
                <a:spcPct val="0"/>
              </a:spcBef>
              <a:spcAft>
                <a:spcPct val="0"/>
              </a:spcAft>
              <a:defRPr>
                <a:solidFill>
                  <a:schemeClr val="tx1"/>
                </a:solidFill>
                <a:latin typeface="Verdana" pitchFamily="-106" charset="0"/>
                <a:ea typeface="ＭＳ Ｐゴシック" pitchFamily="-106" charset="-128"/>
              </a:defRPr>
            </a:lvl8pPr>
            <a:lvl9pPr marL="3886200" indent="-228600" eaLnBrk="0" fontAlgn="base" hangingPunct="0">
              <a:spcBef>
                <a:spcPct val="0"/>
              </a:spcBef>
              <a:spcAft>
                <a:spcPct val="0"/>
              </a:spcAft>
              <a:defRPr>
                <a:solidFill>
                  <a:schemeClr val="tx1"/>
                </a:solidFill>
                <a:latin typeface="Verdana" pitchFamily="-106" charset="0"/>
                <a:ea typeface="ＭＳ Ｐゴシック" pitchFamily="-106" charset="-128"/>
              </a:defRPr>
            </a:lvl9pPr>
          </a:lstStyle>
          <a:p>
            <a:pPr algn="ctr">
              <a:spcBef>
                <a:spcPct val="50000"/>
              </a:spcBef>
            </a:pPr>
            <a:r>
              <a:rPr lang="en-US" altLang="en-US" sz="4800" b="1">
                <a:solidFill>
                  <a:schemeClr val="bg1"/>
                </a:solidFill>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7826"/>
                                        </p:tgtEl>
                                        <p:attrNameLst>
                                          <p:attrName>style.visibility</p:attrName>
                                        </p:attrNameLst>
                                      </p:cBhvr>
                                      <p:to>
                                        <p:strVal val="visible"/>
                                      </p:to>
                                    </p:set>
                                    <p:animEffect transition="in" filter="fade">
                                      <p:cBhvr>
                                        <p:cTn id="7" dur="1000"/>
                                        <p:tgtEl>
                                          <p:spTgt spid="778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2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Content Placeholder 2"/>
          <p:cNvSpPr>
            <a:spLocks noGrp="1"/>
          </p:cNvSpPr>
          <p:nvPr>
            <p:ph idx="1"/>
          </p:nvPr>
        </p:nvSpPr>
        <p:spPr>
          <a:xfrm>
            <a:off x="203200" y="1890713"/>
            <a:ext cx="8839200" cy="5257800"/>
          </a:xfrm>
        </p:spPr>
        <p:txBody>
          <a:bodyPr/>
          <a:lstStyle/>
          <a:p>
            <a:pPr algn="ctr">
              <a:buFontTx/>
              <a:buNone/>
            </a:pPr>
            <a:r>
              <a:rPr lang="en-US" altLang="en-US" smtClean="0"/>
              <a:t>ICS </a:t>
            </a:r>
            <a:r>
              <a:rPr lang="en-US" altLang="en-US" smtClean="0">
                <a:solidFill>
                  <a:srgbClr val="FFC000"/>
                </a:solidFill>
              </a:rPr>
              <a:t>is based on</a:t>
            </a:r>
            <a:r>
              <a:rPr lang="en-US" altLang="en-US" smtClean="0"/>
              <a:t> Functions</a:t>
            </a:r>
            <a:r>
              <a:rPr lang="en-US" altLang="en-US" smtClean="0">
                <a:solidFill>
                  <a:srgbClr val="FFC000"/>
                </a:solidFill>
              </a:rPr>
              <a:t>.</a:t>
            </a:r>
          </a:p>
          <a:p>
            <a:pPr algn="ctr"/>
            <a:endParaRPr lang="en-US" altLang="en-US" smtClean="0"/>
          </a:p>
          <a:p>
            <a:pPr algn="ctr">
              <a:buFontTx/>
              <a:buNone/>
            </a:pPr>
            <a:endParaRPr lang="en-US" altLang="en-US"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ICS at </a:t>
            </a:r>
            <a:r>
              <a:rPr lang="en-US" smtClean="0"/>
              <a:t>LAUSD Schools</a:t>
            </a:r>
            <a:endParaRPr lang="en-US" dirty="0"/>
          </a:p>
        </p:txBody>
      </p:sp>
      <p:pic>
        <p:nvPicPr>
          <p:cNvPr id="10243"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066800" y="1143000"/>
            <a:ext cx="7086600" cy="5486400"/>
          </a:xfrm>
          <a:extLst>
            <a:ext uri="{91240B29-F687-4F45-9708-019B960494DF}">
              <a14:hiddenLine xmlns:a14="http://schemas.microsoft.com/office/drawing/2010/main" w="12700">
                <a:solidFill>
                  <a:srgbClr val="000000"/>
                </a:solidFill>
                <a:miter lim="800000"/>
                <a:headEnd type="none" w="sm" len="sm"/>
                <a:tailEnd type="none" w="sm" len="sm"/>
              </a14:hiddenLine>
            </a:ext>
          </a:ex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BASIC ICS STRUCTURE</a:t>
            </a:r>
            <a:endParaRPr lang="en-US" dirty="0"/>
          </a:p>
        </p:txBody>
      </p:sp>
      <p:sp>
        <p:nvSpPr>
          <p:cNvPr id="11267" name="Content Placeholder 2"/>
          <p:cNvSpPr>
            <a:spLocks noGrp="1"/>
          </p:cNvSpPr>
          <p:nvPr>
            <p:ph idx="1"/>
          </p:nvPr>
        </p:nvSpPr>
        <p:spPr>
          <a:xfrm>
            <a:off x="152400" y="1246188"/>
            <a:ext cx="8839200" cy="5257800"/>
          </a:xfrm>
        </p:spPr>
        <p:txBody>
          <a:bodyPr/>
          <a:lstStyle/>
          <a:p>
            <a:pPr lvl="1" eaLnBrk="1" hangingPunct="1">
              <a:spcBef>
                <a:spcPct val="0"/>
              </a:spcBef>
              <a:buClr>
                <a:schemeClr val="bg1"/>
              </a:buClr>
              <a:buFont typeface="Arial" charset="0"/>
              <a:buChar char="•"/>
            </a:pPr>
            <a:r>
              <a:rPr lang="en-US" altLang="en-US" smtClean="0"/>
              <a:t>Command </a:t>
            </a:r>
          </a:p>
          <a:p>
            <a:pPr lvl="2" eaLnBrk="1" hangingPunct="1">
              <a:spcBef>
                <a:spcPct val="0"/>
              </a:spcBef>
              <a:buClr>
                <a:schemeClr val="bg1"/>
              </a:buClr>
              <a:buFont typeface="Wingdings" pitchFamily="2" charset="2"/>
              <a:buChar char="Ø"/>
            </a:pPr>
            <a:r>
              <a:rPr lang="en-US" altLang="en-US" sz="3200" smtClean="0"/>
              <a:t> “the Boss”</a:t>
            </a:r>
          </a:p>
          <a:p>
            <a:pPr lvl="1" eaLnBrk="1" hangingPunct="1">
              <a:spcBef>
                <a:spcPct val="0"/>
              </a:spcBef>
              <a:buClr>
                <a:schemeClr val="bg1"/>
              </a:buClr>
              <a:buFontTx/>
              <a:buChar char="•"/>
            </a:pPr>
            <a:r>
              <a:rPr lang="en-US" altLang="en-US" sz="3200" smtClean="0"/>
              <a:t>Operations </a:t>
            </a:r>
          </a:p>
          <a:p>
            <a:pPr lvl="2" eaLnBrk="1" hangingPunct="1">
              <a:spcBef>
                <a:spcPct val="0"/>
              </a:spcBef>
              <a:buClr>
                <a:schemeClr val="bg1"/>
              </a:buClr>
              <a:buFont typeface="Wingdings" pitchFamily="2" charset="2"/>
              <a:buChar char="Ø"/>
            </a:pPr>
            <a:r>
              <a:rPr lang="en-US" altLang="en-US" sz="3200" smtClean="0"/>
              <a:t> “the Doers”</a:t>
            </a:r>
          </a:p>
          <a:p>
            <a:pPr lvl="1" eaLnBrk="1" hangingPunct="1">
              <a:spcBef>
                <a:spcPct val="0"/>
              </a:spcBef>
              <a:buClr>
                <a:schemeClr val="bg1"/>
              </a:buClr>
              <a:buFontTx/>
              <a:buChar char="•"/>
            </a:pPr>
            <a:r>
              <a:rPr lang="en-US" altLang="en-US" sz="3200" smtClean="0"/>
              <a:t>Planning/Intelligence </a:t>
            </a:r>
          </a:p>
          <a:p>
            <a:pPr lvl="2" eaLnBrk="1" hangingPunct="1">
              <a:spcBef>
                <a:spcPct val="0"/>
              </a:spcBef>
              <a:buClr>
                <a:schemeClr val="bg1"/>
              </a:buClr>
              <a:buFont typeface="Wingdings" pitchFamily="2" charset="2"/>
              <a:buChar char="Ø"/>
            </a:pPr>
            <a:r>
              <a:rPr lang="en-US" altLang="en-US" sz="3200" smtClean="0"/>
              <a:t> “the Planners”</a:t>
            </a:r>
          </a:p>
          <a:p>
            <a:pPr lvl="1" eaLnBrk="1" hangingPunct="1">
              <a:spcBef>
                <a:spcPct val="0"/>
              </a:spcBef>
              <a:buClr>
                <a:schemeClr val="bg1"/>
              </a:buClr>
              <a:buFontTx/>
              <a:buChar char="•"/>
            </a:pPr>
            <a:r>
              <a:rPr lang="en-US" altLang="en-US" sz="3200" smtClean="0"/>
              <a:t>Logistics</a:t>
            </a:r>
          </a:p>
          <a:p>
            <a:pPr lvl="2" eaLnBrk="1" hangingPunct="1">
              <a:spcBef>
                <a:spcPct val="0"/>
              </a:spcBef>
              <a:buClr>
                <a:schemeClr val="bg1"/>
              </a:buClr>
              <a:buFont typeface="Wingdings" pitchFamily="2" charset="2"/>
              <a:buChar char="Ø"/>
            </a:pPr>
            <a:r>
              <a:rPr lang="en-US" altLang="en-US" sz="3200" smtClean="0"/>
              <a:t> “the Getters”</a:t>
            </a:r>
          </a:p>
          <a:p>
            <a:pPr lvl="1" eaLnBrk="1" hangingPunct="1">
              <a:spcBef>
                <a:spcPct val="0"/>
              </a:spcBef>
              <a:buClr>
                <a:schemeClr val="bg1"/>
              </a:buClr>
              <a:buFontTx/>
              <a:buChar char="•"/>
            </a:pPr>
            <a:r>
              <a:rPr lang="en-US" altLang="en-US" sz="3200" smtClean="0"/>
              <a:t>Finance/Administration</a:t>
            </a:r>
          </a:p>
          <a:p>
            <a:pPr lvl="2" eaLnBrk="1" hangingPunct="1">
              <a:spcBef>
                <a:spcPct val="0"/>
              </a:spcBef>
              <a:buClr>
                <a:schemeClr val="bg1"/>
              </a:buClr>
              <a:buFont typeface="Wingdings" pitchFamily="2" charset="2"/>
              <a:buChar char="Ø"/>
            </a:pPr>
            <a:r>
              <a:rPr lang="en-US" altLang="en-US" sz="3200" smtClean="0"/>
              <a:t> “the Keep-Trackers”</a:t>
            </a:r>
          </a:p>
          <a:p>
            <a:endParaRPr lang="en-US" altLang="en-US"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556</TotalTime>
  <Words>760</Words>
  <Application>Microsoft Office PowerPoint</Application>
  <PresentationFormat>On-screen Show (4:3)</PresentationFormat>
  <Paragraphs>194</Paragraphs>
  <Slides>18</Slides>
  <Notes>3</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4" baseType="lpstr">
      <vt:lpstr>Verdana</vt:lpstr>
      <vt:lpstr>ＭＳ Ｐゴシック</vt:lpstr>
      <vt:lpstr>Arial</vt:lpstr>
      <vt:lpstr>Wingdings</vt:lpstr>
      <vt:lpstr>1_Custom Design</vt:lpstr>
      <vt:lpstr>Microsoft ClipArt Gallery</vt:lpstr>
      <vt:lpstr>Understanding the Incident Command System (ICS)</vt:lpstr>
      <vt:lpstr>Four Phases of Comprehensive Emergency Management</vt:lpstr>
      <vt:lpstr>Can’t Happen Here</vt:lpstr>
      <vt:lpstr>Keep Your Eyes and Ears Open</vt:lpstr>
      <vt:lpstr>Incident Command System (ICS) Review:</vt:lpstr>
      <vt:lpstr>So what does this have  to do with me?</vt:lpstr>
      <vt:lpstr>PowerPoint Presentation</vt:lpstr>
      <vt:lpstr>ICS at LAUSD Schools</vt:lpstr>
      <vt:lpstr>BASIC ICS STRUCTURE</vt:lpstr>
      <vt:lpstr>ICS Organizational Chart A</vt:lpstr>
      <vt:lpstr>ICS - Command</vt:lpstr>
      <vt:lpstr>ICS Organization Chart B</vt:lpstr>
      <vt:lpstr>ICS - Operations</vt:lpstr>
      <vt:lpstr>ICS – Planning/Intelligence</vt:lpstr>
      <vt:lpstr>ICS - Logistics</vt:lpstr>
      <vt:lpstr>ICS</vt:lpstr>
      <vt:lpstr>N-I-M-S, I-C-S, M-O-U-S-E..  What’s Really Important?</vt:lpstr>
      <vt:lpstr>What to Focus 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Stephanie</dc:creator>
  <cp:lastModifiedBy>LAUSD</cp:lastModifiedBy>
  <cp:revision>52</cp:revision>
  <cp:lastPrinted>1601-01-01T00:00:00Z</cp:lastPrinted>
  <dcterms:created xsi:type="dcterms:W3CDTF">1601-01-01T00:00:00Z</dcterms:created>
  <dcterms:modified xsi:type="dcterms:W3CDTF">2014-01-22T17:46:54Z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